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72" r:id="rId5"/>
    <p:sldId id="274" r:id="rId6"/>
    <p:sldId id="275" r:id="rId7"/>
    <p:sldId id="273" r:id="rId8"/>
    <p:sldId id="257" r:id="rId9"/>
    <p:sldId id="258" r:id="rId10"/>
    <p:sldId id="260" r:id="rId11"/>
    <p:sldId id="261" r:id="rId12"/>
    <p:sldId id="262" r:id="rId13"/>
    <p:sldId id="259" r:id="rId14"/>
    <p:sldId id="263" r:id="rId15"/>
    <p:sldId id="276" r:id="rId16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62A2C9-BE57-4CF6-8C41-24F2248EA20B}" type="doc">
      <dgm:prSet loTypeId="urn:microsoft.com/office/officeart/2005/8/layout/pyramid2" loCatId="pyramid" qsTypeId="urn:microsoft.com/office/officeart/2005/8/quickstyle/3d3" qsCatId="3D" csTypeId="urn:microsoft.com/office/officeart/2005/8/colors/accent1_2" csCatId="accent1" phldr="1"/>
      <dgm:spPr/>
    </dgm:pt>
    <dgm:pt modelId="{F19E9AE6-E835-46AF-82A7-4ECAB3BFCDFD}">
      <dgm:prSet phldrT="[Текст]" custT="1"/>
      <dgm:spPr/>
      <dgm:t>
        <a:bodyPr/>
        <a:lstStyle/>
        <a:p>
          <a:r>
            <a:rPr lang="ru-RU" sz="1400" dirty="0" smtClean="0"/>
            <a:t>1 медалист Олимпийских Игр</a:t>
          </a:r>
          <a:endParaRPr lang="ru-RU" sz="1400" dirty="0"/>
        </a:p>
      </dgm:t>
    </dgm:pt>
    <dgm:pt modelId="{ACB2FC51-5BDC-4A8C-84BE-3E9FE5EEB753}" type="parTrans" cxnId="{DDC00A61-0E96-4438-BA83-084B9EA43F74}">
      <dgm:prSet/>
      <dgm:spPr/>
      <dgm:t>
        <a:bodyPr/>
        <a:lstStyle/>
        <a:p>
          <a:endParaRPr lang="ru-RU"/>
        </a:p>
      </dgm:t>
    </dgm:pt>
    <dgm:pt modelId="{C253E50C-21C9-49A8-A4B3-D75EE541696C}" type="sibTrans" cxnId="{DDC00A61-0E96-4438-BA83-084B9EA43F74}">
      <dgm:prSet/>
      <dgm:spPr/>
      <dgm:t>
        <a:bodyPr/>
        <a:lstStyle/>
        <a:p>
          <a:endParaRPr lang="ru-RU"/>
        </a:p>
      </dgm:t>
    </dgm:pt>
    <dgm:pt modelId="{B2B5BDDE-1D78-4A8E-B1E9-0E64E73E5838}">
      <dgm:prSet phldrT="[Текст]" custT="1"/>
      <dgm:spPr/>
      <dgm:t>
        <a:bodyPr/>
        <a:lstStyle/>
        <a:p>
          <a:r>
            <a:rPr lang="ru-RU" sz="1400" dirty="0" smtClean="0"/>
            <a:t>5 участников Олимпийских Игр</a:t>
          </a:r>
          <a:endParaRPr lang="ru-RU" sz="1400" dirty="0"/>
        </a:p>
      </dgm:t>
    </dgm:pt>
    <dgm:pt modelId="{5CB400E6-DDA5-4827-B647-1676A88F3172}" type="parTrans" cxnId="{F78D90EB-090B-4525-9093-FC555B5BAE59}">
      <dgm:prSet/>
      <dgm:spPr/>
      <dgm:t>
        <a:bodyPr/>
        <a:lstStyle/>
        <a:p>
          <a:endParaRPr lang="ru-RU"/>
        </a:p>
      </dgm:t>
    </dgm:pt>
    <dgm:pt modelId="{64E3CE13-E879-4C80-B34A-EBC80D8E3DE8}" type="sibTrans" cxnId="{F78D90EB-090B-4525-9093-FC555B5BAE59}">
      <dgm:prSet/>
      <dgm:spPr/>
      <dgm:t>
        <a:bodyPr/>
        <a:lstStyle/>
        <a:p>
          <a:endParaRPr lang="ru-RU"/>
        </a:p>
      </dgm:t>
    </dgm:pt>
    <dgm:pt modelId="{9E8E1DCE-DE2E-4E13-91A8-F9EA9DE21557}">
      <dgm:prSet phldrT="[Текст]" custT="1"/>
      <dgm:spPr/>
      <dgm:t>
        <a:bodyPr/>
        <a:lstStyle/>
        <a:p>
          <a:r>
            <a:rPr lang="ru-RU" sz="1400" dirty="0" smtClean="0"/>
            <a:t>3 кандидата в сборную команду</a:t>
          </a:r>
          <a:endParaRPr lang="ru-RU" sz="1400" dirty="0"/>
        </a:p>
      </dgm:t>
    </dgm:pt>
    <dgm:pt modelId="{2E92FB52-2AA8-4ACB-BC3F-D185EB34743D}" type="parTrans" cxnId="{1632657D-7912-4BA8-8E28-F821DE21E68C}">
      <dgm:prSet/>
      <dgm:spPr/>
      <dgm:t>
        <a:bodyPr/>
        <a:lstStyle/>
        <a:p>
          <a:endParaRPr lang="ru-RU"/>
        </a:p>
      </dgm:t>
    </dgm:pt>
    <dgm:pt modelId="{70F758F1-A101-4CCE-882C-81A8C59DA77D}" type="sibTrans" cxnId="{1632657D-7912-4BA8-8E28-F821DE21E68C}">
      <dgm:prSet/>
      <dgm:spPr/>
      <dgm:t>
        <a:bodyPr/>
        <a:lstStyle/>
        <a:p>
          <a:endParaRPr lang="ru-RU"/>
        </a:p>
      </dgm:t>
    </dgm:pt>
    <dgm:pt modelId="{C73BA9EE-9442-42AE-98D7-3A6A3DC44B15}">
      <dgm:prSet custT="1"/>
      <dgm:spPr/>
      <dgm:t>
        <a:bodyPr/>
        <a:lstStyle/>
        <a:p>
          <a:r>
            <a:rPr lang="ru-RU" sz="1400" dirty="0" smtClean="0"/>
            <a:t>17  МС и МСМК (ВСМ)</a:t>
          </a:r>
          <a:endParaRPr lang="ru-RU" sz="1400" dirty="0"/>
        </a:p>
      </dgm:t>
    </dgm:pt>
    <dgm:pt modelId="{81B39740-2387-4A47-B951-DEE513EC6665}" type="parTrans" cxnId="{B74E2DF9-E4DD-4A01-BCF4-85BA93FB4B32}">
      <dgm:prSet/>
      <dgm:spPr/>
      <dgm:t>
        <a:bodyPr/>
        <a:lstStyle/>
        <a:p>
          <a:endParaRPr lang="ru-RU"/>
        </a:p>
      </dgm:t>
    </dgm:pt>
    <dgm:pt modelId="{71859C09-2D49-48F4-A0BF-3696B21BAE60}" type="sibTrans" cxnId="{B74E2DF9-E4DD-4A01-BCF4-85BA93FB4B32}">
      <dgm:prSet/>
      <dgm:spPr/>
      <dgm:t>
        <a:bodyPr/>
        <a:lstStyle/>
        <a:p>
          <a:endParaRPr lang="ru-RU"/>
        </a:p>
      </dgm:t>
    </dgm:pt>
    <dgm:pt modelId="{612966EF-A8A1-410D-BCDB-0050EC7FAC33}">
      <dgm:prSet custT="1"/>
      <dgm:spPr/>
      <dgm:t>
        <a:bodyPr/>
        <a:lstStyle/>
        <a:p>
          <a:r>
            <a:rPr lang="ru-RU" sz="1400" dirty="0" smtClean="0"/>
            <a:t>66 ЭСС</a:t>
          </a:r>
          <a:endParaRPr lang="ru-RU" sz="1400" dirty="0"/>
        </a:p>
      </dgm:t>
    </dgm:pt>
    <dgm:pt modelId="{DA7DEAEB-311C-41E6-851C-C0D0FA9FC927}" type="parTrans" cxnId="{83DE7B45-4301-4DD3-8A91-19B10306A924}">
      <dgm:prSet/>
      <dgm:spPr/>
      <dgm:t>
        <a:bodyPr/>
        <a:lstStyle/>
        <a:p>
          <a:endParaRPr lang="ru-RU"/>
        </a:p>
      </dgm:t>
    </dgm:pt>
    <dgm:pt modelId="{3D9A6826-39C1-486D-A87B-5FC9373A1765}" type="sibTrans" cxnId="{83DE7B45-4301-4DD3-8A91-19B10306A924}">
      <dgm:prSet/>
      <dgm:spPr/>
      <dgm:t>
        <a:bodyPr/>
        <a:lstStyle/>
        <a:p>
          <a:endParaRPr lang="ru-RU"/>
        </a:p>
      </dgm:t>
    </dgm:pt>
    <dgm:pt modelId="{A1FBF4BB-88BF-411A-A999-67938C233E53}">
      <dgm:prSet custT="1"/>
      <dgm:spPr/>
      <dgm:t>
        <a:bodyPr/>
        <a:lstStyle/>
        <a:p>
          <a:r>
            <a:rPr lang="ru-RU" sz="1400" dirty="0" smtClean="0"/>
            <a:t>1400 ТЭ</a:t>
          </a:r>
          <a:endParaRPr lang="ru-RU" sz="1400" dirty="0"/>
        </a:p>
      </dgm:t>
    </dgm:pt>
    <dgm:pt modelId="{824CAC30-90B8-4AC8-98ED-A4869B1E2B7B}" type="parTrans" cxnId="{9987EF93-9B7F-4ADB-AC12-E64FA0BF9F71}">
      <dgm:prSet/>
      <dgm:spPr/>
      <dgm:t>
        <a:bodyPr/>
        <a:lstStyle/>
        <a:p>
          <a:endParaRPr lang="ru-RU"/>
        </a:p>
      </dgm:t>
    </dgm:pt>
    <dgm:pt modelId="{BE8A357F-91BF-429E-ACA5-58DC0B547159}" type="sibTrans" cxnId="{9987EF93-9B7F-4ADB-AC12-E64FA0BF9F71}">
      <dgm:prSet/>
      <dgm:spPr/>
      <dgm:t>
        <a:bodyPr/>
        <a:lstStyle/>
        <a:p>
          <a:endParaRPr lang="ru-RU"/>
        </a:p>
      </dgm:t>
    </dgm:pt>
    <dgm:pt modelId="{C209312E-C045-48C6-A500-3C045C35842D}">
      <dgm:prSet custT="1"/>
      <dgm:spPr/>
      <dgm:t>
        <a:bodyPr/>
        <a:lstStyle/>
        <a:p>
          <a:r>
            <a:rPr lang="ru-RU" sz="1400" dirty="0" smtClean="0"/>
            <a:t>2800 ЭНП</a:t>
          </a:r>
          <a:endParaRPr lang="ru-RU" sz="1400" dirty="0"/>
        </a:p>
      </dgm:t>
    </dgm:pt>
    <dgm:pt modelId="{72CA4823-2308-4F68-9183-A931FF39FC23}" type="parTrans" cxnId="{97B36768-9BE7-4125-9BD2-2D28A5FCAF57}">
      <dgm:prSet/>
      <dgm:spPr/>
      <dgm:t>
        <a:bodyPr/>
        <a:lstStyle/>
        <a:p>
          <a:endParaRPr lang="ru-RU"/>
        </a:p>
      </dgm:t>
    </dgm:pt>
    <dgm:pt modelId="{2E68C1B0-7A15-4DD4-AD2D-0450C8D436C5}" type="sibTrans" cxnId="{97B36768-9BE7-4125-9BD2-2D28A5FCAF57}">
      <dgm:prSet/>
      <dgm:spPr/>
      <dgm:t>
        <a:bodyPr/>
        <a:lstStyle/>
        <a:p>
          <a:endParaRPr lang="ru-RU"/>
        </a:p>
      </dgm:t>
    </dgm:pt>
    <dgm:pt modelId="{46A7EFAB-FFC2-45CA-940A-FFEEF6961307}" type="pres">
      <dgm:prSet presAssocID="{7162A2C9-BE57-4CF6-8C41-24F2248EA20B}" presName="compositeShape" presStyleCnt="0">
        <dgm:presLayoutVars>
          <dgm:dir/>
          <dgm:resizeHandles/>
        </dgm:presLayoutVars>
      </dgm:prSet>
      <dgm:spPr/>
    </dgm:pt>
    <dgm:pt modelId="{BFCCAAFF-9C9C-438F-ABDC-0BD465B2A406}" type="pres">
      <dgm:prSet presAssocID="{7162A2C9-BE57-4CF6-8C41-24F2248EA20B}" presName="pyramid" presStyleLbl="node1" presStyleIdx="0" presStyleCnt="1" custLinFactNeighborX="31293" custLinFactNeighborY="-1102"/>
      <dgm:spPr/>
    </dgm:pt>
    <dgm:pt modelId="{FAB036A1-E16D-4DEF-B198-F344175AA627}" type="pres">
      <dgm:prSet presAssocID="{7162A2C9-BE57-4CF6-8C41-24F2248EA20B}" presName="theList" presStyleCnt="0"/>
      <dgm:spPr/>
    </dgm:pt>
    <dgm:pt modelId="{9B880C92-E21A-4293-B9EC-877CA9A4681B}" type="pres">
      <dgm:prSet presAssocID="{F19E9AE6-E835-46AF-82A7-4ECAB3BFCDFD}" presName="aNode" presStyleLbl="fgAcc1" presStyleIdx="0" presStyleCnt="7" custScaleX="170583" custScaleY="142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77909-B580-486D-A419-B7AE643A7BCB}" type="pres">
      <dgm:prSet presAssocID="{F19E9AE6-E835-46AF-82A7-4ECAB3BFCDFD}" presName="aSpace" presStyleCnt="0"/>
      <dgm:spPr/>
    </dgm:pt>
    <dgm:pt modelId="{EF661F2B-2636-43E3-86B3-1C0A99E706ED}" type="pres">
      <dgm:prSet presAssocID="{B2B5BDDE-1D78-4A8E-B1E9-0E64E73E5838}" presName="aNode" presStyleLbl="fgAcc1" presStyleIdx="1" presStyleCnt="7" custScaleX="170583" custScaleY="142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CFEF36-54BF-4868-AE5E-AF4C9BD45064}" type="pres">
      <dgm:prSet presAssocID="{B2B5BDDE-1D78-4A8E-B1E9-0E64E73E5838}" presName="aSpace" presStyleCnt="0"/>
      <dgm:spPr/>
    </dgm:pt>
    <dgm:pt modelId="{08745B30-A040-4339-A9A0-73227858C5C8}" type="pres">
      <dgm:prSet presAssocID="{9E8E1DCE-DE2E-4E13-91A8-F9EA9DE21557}" presName="aNode" presStyleLbl="fgAcc1" presStyleIdx="2" presStyleCnt="7" custScaleX="170583" custScaleY="142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B937ED-616F-4210-83FC-1A887F1D7D83}" type="pres">
      <dgm:prSet presAssocID="{9E8E1DCE-DE2E-4E13-91A8-F9EA9DE21557}" presName="aSpace" presStyleCnt="0"/>
      <dgm:spPr/>
    </dgm:pt>
    <dgm:pt modelId="{309D9B6C-5D1F-422D-AE5D-2F8DB842110B}" type="pres">
      <dgm:prSet presAssocID="{C73BA9EE-9442-42AE-98D7-3A6A3DC44B15}" presName="aNode" presStyleLbl="fgAcc1" presStyleIdx="3" presStyleCnt="7" custScaleX="170583" custScaleY="142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87544-A80A-4E6C-9C16-0624D12D66F0}" type="pres">
      <dgm:prSet presAssocID="{C73BA9EE-9442-42AE-98D7-3A6A3DC44B15}" presName="aSpace" presStyleCnt="0"/>
      <dgm:spPr/>
    </dgm:pt>
    <dgm:pt modelId="{5F6AB31C-B2E8-42C5-BD90-C349C7787CFF}" type="pres">
      <dgm:prSet presAssocID="{612966EF-A8A1-410D-BCDB-0050EC7FAC33}" presName="aNode" presStyleLbl="fgAcc1" presStyleIdx="4" presStyleCnt="7" custScaleX="170583" custScaleY="142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7AB5E-C2BF-4CD1-8E23-47F6CB09BB97}" type="pres">
      <dgm:prSet presAssocID="{612966EF-A8A1-410D-BCDB-0050EC7FAC33}" presName="aSpace" presStyleCnt="0"/>
      <dgm:spPr/>
    </dgm:pt>
    <dgm:pt modelId="{F70D1C69-7363-419E-A16A-29DEB453F60D}" type="pres">
      <dgm:prSet presAssocID="{A1FBF4BB-88BF-411A-A999-67938C233E53}" presName="aNode" presStyleLbl="fgAcc1" presStyleIdx="5" presStyleCnt="7" custScaleX="170583" custScaleY="142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3E7049-4F68-4182-8157-6DE115C4E613}" type="pres">
      <dgm:prSet presAssocID="{A1FBF4BB-88BF-411A-A999-67938C233E53}" presName="aSpace" presStyleCnt="0"/>
      <dgm:spPr/>
    </dgm:pt>
    <dgm:pt modelId="{6E29987C-1CB4-4DB0-8300-88567E0FF29A}" type="pres">
      <dgm:prSet presAssocID="{C209312E-C045-48C6-A500-3C045C35842D}" presName="aNode" presStyleLbl="fgAcc1" presStyleIdx="6" presStyleCnt="7" custScaleX="170583" custScaleY="142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06B4E0-D4E6-4868-8E9F-07D06A3200F8}" type="pres">
      <dgm:prSet presAssocID="{C209312E-C045-48C6-A500-3C045C35842D}" presName="aSpace" presStyleCnt="0"/>
      <dgm:spPr/>
    </dgm:pt>
  </dgm:ptLst>
  <dgm:cxnLst>
    <dgm:cxn modelId="{1632657D-7912-4BA8-8E28-F821DE21E68C}" srcId="{7162A2C9-BE57-4CF6-8C41-24F2248EA20B}" destId="{9E8E1DCE-DE2E-4E13-91A8-F9EA9DE21557}" srcOrd="2" destOrd="0" parTransId="{2E92FB52-2AA8-4ACB-BC3F-D185EB34743D}" sibTransId="{70F758F1-A101-4CCE-882C-81A8C59DA77D}"/>
    <dgm:cxn modelId="{9987EF93-9B7F-4ADB-AC12-E64FA0BF9F71}" srcId="{7162A2C9-BE57-4CF6-8C41-24F2248EA20B}" destId="{A1FBF4BB-88BF-411A-A999-67938C233E53}" srcOrd="5" destOrd="0" parTransId="{824CAC30-90B8-4AC8-98ED-A4869B1E2B7B}" sibTransId="{BE8A357F-91BF-429E-ACA5-58DC0B547159}"/>
    <dgm:cxn modelId="{F78D90EB-090B-4525-9093-FC555B5BAE59}" srcId="{7162A2C9-BE57-4CF6-8C41-24F2248EA20B}" destId="{B2B5BDDE-1D78-4A8E-B1E9-0E64E73E5838}" srcOrd="1" destOrd="0" parTransId="{5CB400E6-DDA5-4827-B647-1676A88F3172}" sibTransId="{64E3CE13-E879-4C80-B34A-EBC80D8E3DE8}"/>
    <dgm:cxn modelId="{97B36768-9BE7-4125-9BD2-2D28A5FCAF57}" srcId="{7162A2C9-BE57-4CF6-8C41-24F2248EA20B}" destId="{C209312E-C045-48C6-A500-3C045C35842D}" srcOrd="6" destOrd="0" parTransId="{72CA4823-2308-4F68-9183-A931FF39FC23}" sibTransId="{2E68C1B0-7A15-4DD4-AD2D-0450C8D436C5}"/>
    <dgm:cxn modelId="{B0326313-F09F-4590-BD4E-633799520A8C}" type="presOf" srcId="{7162A2C9-BE57-4CF6-8C41-24F2248EA20B}" destId="{46A7EFAB-FFC2-45CA-940A-FFEEF6961307}" srcOrd="0" destOrd="0" presId="urn:microsoft.com/office/officeart/2005/8/layout/pyramid2"/>
    <dgm:cxn modelId="{5F20DB06-AAB9-4114-AE18-6143D07285F4}" type="presOf" srcId="{C73BA9EE-9442-42AE-98D7-3A6A3DC44B15}" destId="{309D9B6C-5D1F-422D-AE5D-2F8DB842110B}" srcOrd="0" destOrd="0" presId="urn:microsoft.com/office/officeart/2005/8/layout/pyramid2"/>
    <dgm:cxn modelId="{B74E2DF9-E4DD-4A01-BCF4-85BA93FB4B32}" srcId="{7162A2C9-BE57-4CF6-8C41-24F2248EA20B}" destId="{C73BA9EE-9442-42AE-98D7-3A6A3DC44B15}" srcOrd="3" destOrd="0" parTransId="{81B39740-2387-4A47-B951-DEE513EC6665}" sibTransId="{71859C09-2D49-48F4-A0BF-3696B21BAE60}"/>
    <dgm:cxn modelId="{EB99B3A8-48DD-4484-A2A3-E60ADE080D71}" type="presOf" srcId="{F19E9AE6-E835-46AF-82A7-4ECAB3BFCDFD}" destId="{9B880C92-E21A-4293-B9EC-877CA9A4681B}" srcOrd="0" destOrd="0" presId="urn:microsoft.com/office/officeart/2005/8/layout/pyramid2"/>
    <dgm:cxn modelId="{DCEBF5CD-378C-4015-8B6A-5DB486DFFEFD}" type="presOf" srcId="{B2B5BDDE-1D78-4A8E-B1E9-0E64E73E5838}" destId="{EF661F2B-2636-43E3-86B3-1C0A99E706ED}" srcOrd="0" destOrd="0" presId="urn:microsoft.com/office/officeart/2005/8/layout/pyramid2"/>
    <dgm:cxn modelId="{46727746-E181-421E-85AB-31466FCA4AED}" type="presOf" srcId="{9E8E1DCE-DE2E-4E13-91A8-F9EA9DE21557}" destId="{08745B30-A040-4339-A9A0-73227858C5C8}" srcOrd="0" destOrd="0" presId="urn:microsoft.com/office/officeart/2005/8/layout/pyramid2"/>
    <dgm:cxn modelId="{B5558C09-8EAB-4E93-856A-71BE8E89B929}" type="presOf" srcId="{C209312E-C045-48C6-A500-3C045C35842D}" destId="{6E29987C-1CB4-4DB0-8300-88567E0FF29A}" srcOrd="0" destOrd="0" presId="urn:microsoft.com/office/officeart/2005/8/layout/pyramid2"/>
    <dgm:cxn modelId="{DDC00A61-0E96-4438-BA83-084B9EA43F74}" srcId="{7162A2C9-BE57-4CF6-8C41-24F2248EA20B}" destId="{F19E9AE6-E835-46AF-82A7-4ECAB3BFCDFD}" srcOrd="0" destOrd="0" parTransId="{ACB2FC51-5BDC-4A8C-84BE-3E9FE5EEB753}" sibTransId="{C253E50C-21C9-49A8-A4B3-D75EE541696C}"/>
    <dgm:cxn modelId="{83DE7B45-4301-4DD3-8A91-19B10306A924}" srcId="{7162A2C9-BE57-4CF6-8C41-24F2248EA20B}" destId="{612966EF-A8A1-410D-BCDB-0050EC7FAC33}" srcOrd="4" destOrd="0" parTransId="{DA7DEAEB-311C-41E6-851C-C0D0FA9FC927}" sibTransId="{3D9A6826-39C1-486D-A87B-5FC9373A1765}"/>
    <dgm:cxn modelId="{6FE19E8C-6799-4978-9825-BF027F0B3353}" type="presOf" srcId="{612966EF-A8A1-410D-BCDB-0050EC7FAC33}" destId="{5F6AB31C-B2E8-42C5-BD90-C349C7787CFF}" srcOrd="0" destOrd="0" presId="urn:microsoft.com/office/officeart/2005/8/layout/pyramid2"/>
    <dgm:cxn modelId="{45BB3FD2-061B-4BEF-A6A3-D447669901E1}" type="presOf" srcId="{A1FBF4BB-88BF-411A-A999-67938C233E53}" destId="{F70D1C69-7363-419E-A16A-29DEB453F60D}" srcOrd="0" destOrd="0" presId="urn:microsoft.com/office/officeart/2005/8/layout/pyramid2"/>
    <dgm:cxn modelId="{32486CB0-C820-4A1A-9F20-35CB578A21AA}" type="presParOf" srcId="{46A7EFAB-FFC2-45CA-940A-FFEEF6961307}" destId="{BFCCAAFF-9C9C-438F-ABDC-0BD465B2A406}" srcOrd="0" destOrd="0" presId="urn:microsoft.com/office/officeart/2005/8/layout/pyramid2"/>
    <dgm:cxn modelId="{81BC21EC-CB7E-49A6-BFDD-856DF4E136F8}" type="presParOf" srcId="{46A7EFAB-FFC2-45CA-940A-FFEEF6961307}" destId="{FAB036A1-E16D-4DEF-B198-F344175AA627}" srcOrd="1" destOrd="0" presId="urn:microsoft.com/office/officeart/2005/8/layout/pyramid2"/>
    <dgm:cxn modelId="{31B3DF77-81C1-4C30-9B42-D4BEEE52806C}" type="presParOf" srcId="{FAB036A1-E16D-4DEF-B198-F344175AA627}" destId="{9B880C92-E21A-4293-B9EC-877CA9A4681B}" srcOrd="0" destOrd="0" presId="urn:microsoft.com/office/officeart/2005/8/layout/pyramid2"/>
    <dgm:cxn modelId="{6CFDB3AB-E878-48A6-9551-8889AC120CC9}" type="presParOf" srcId="{FAB036A1-E16D-4DEF-B198-F344175AA627}" destId="{0FB77909-B580-486D-A419-B7AE643A7BCB}" srcOrd="1" destOrd="0" presId="urn:microsoft.com/office/officeart/2005/8/layout/pyramid2"/>
    <dgm:cxn modelId="{6012EDE2-34E7-457A-A971-125E8FEDB9FD}" type="presParOf" srcId="{FAB036A1-E16D-4DEF-B198-F344175AA627}" destId="{EF661F2B-2636-43E3-86B3-1C0A99E706ED}" srcOrd="2" destOrd="0" presId="urn:microsoft.com/office/officeart/2005/8/layout/pyramid2"/>
    <dgm:cxn modelId="{FFB471D8-EAE0-4ED3-8ED6-D2F7C0F20B79}" type="presParOf" srcId="{FAB036A1-E16D-4DEF-B198-F344175AA627}" destId="{99CFEF36-54BF-4868-AE5E-AF4C9BD45064}" srcOrd="3" destOrd="0" presId="urn:microsoft.com/office/officeart/2005/8/layout/pyramid2"/>
    <dgm:cxn modelId="{3BFFF9B8-28BF-4850-ADB2-077285D76F70}" type="presParOf" srcId="{FAB036A1-E16D-4DEF-B198-F344175AA627}" destId="{08745B30-A040-4339-A9A0-73227858C5C8}" srcOrd="4" destOrd="0" presId="urn:microsoft.com/office/officeart/2005/8/layout/pyramid2"/>
    <dgm:cxn modelId="{2938821D-42E3-48E0-8275-7FD1C18BF593}" type="presParOf" srcId="{FAB036A1-E16D-4DEF-B198-F344175AA627}" destId="{5DB937ED-616F-4210-83FC-1A887F1D7D83}" srcOrd="5" destOrd="0" presId="urn:microsoft.com/office/officeart/2005/8/layout/pyramid2"/>
    <dgm:cxn modelId="{A64B84F3-EB97-4C36-A187-74F9CFFF7DE1}" type="presParOf" srcId="{FAB036A1-E16D-4DEF-B198-F344175AA627}" destId="{309D9B6C-5D1F-422D-AE5D-2F8DB842110B}" srcOrd="6" destOrd="0" presId="urn:microsoft.com/office/officeart/2005/8/layout/pyramid2"/>
    <dgm:cxn modelId="{C8987551-0BA9-48C5-8EC9-B8ABBE469220}" type="presParOf" srcId="{FAB036A1-E16D-4DEF-B198-F344175AA627}" destId="{94687544-A80A-4E6C-9C16-0624D12D66F0}" srcOrd="7" destOrd="0" presId="urn:microsoft.com/office/officeart/2005/8/layout/pyramid2"/>
    <dgm:cxn modelId="{C3593572-DCA4-4A25-A5A4-44FA38D5A791}" type="presParOf" srcId="{FAB036A1-E16D-4DEF-B198-F344175AA627}" destId="{5F6AB31C-B2E8-42C5-BD90-C349C7787CFF}" srcOrd="8" destOrd="0" presId="urn:microsoft.com/office/officeart/2005/8/layout/pyramid2"/>
    <dgm:cxn modelId="{564238AB-72DA-42B8-9727-730FA141AEFF}" type="presParOf" srcId="{FAB036A1-E16D-4DEF-B198-F344175AA627}" destId="{2B67AB5E-C2BF-4CD1-8E23-47F6CB09BB97}" srcOrd="9" destOrd="0" presId="urn:microsoft.com/office/officeart/2005/8/layout/pyramid2"/>
    <dgm:cxn modelId="{FDF0677F-AECF-4539-8155-E031FC10D0F3}" type="presParOf" srcId="{FAB036A1-E16D-4DEF-B198-F344175AA627}" destId="{F70D1C69-7363-419E-A16A-29DEB453F60D}" srcOrd="10" destOrd="0" presId="urn:microsoft.com/office/officeart/2005/8/layout/pyramid2"/>
    <dgm:cxn modelId="{472BBBD1-E01D-4DEC-B178-C8D1CA3320FE}" type="presParOf" srcId="{FAB036A1-E16D-4DEF-B198-F344175AA627}" destId="{673E7049-4F68-4182-8157-6DE115C4E613}" srcOrd="11" destOrd="0" presId="urn:microsoft.com/office/officeart/2005/8/layout/pyramid2"/>
    <dgm:cxn modelId="{41F32158-3CCC-454A-96DA-6A1ADF024D1E}" type="presParOf" srcId="{FAB036A1-E16D-4DEF-B198-F344175AA627}" destId="{6E29987C-1CB4-4DB0-8300-88567E0FF29A}" srcOrd="12" destOrd="0" presId="urn:microsoft.com/office/officeart/2005/8/layout/pyramid2"/>
    <dgm:cxn modelId="{484E8B74-A6FE-4B6C-93F2-D25DB3321367}" type="presParOf" srcId="{FAB036A1-E16D-4DEF-B198-F344175AA627}" destId="{5906B4E0-D4E6-4868-8E9F-07D06A3200F8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BCE28C-BA49-4F22-8C5F-83E2867ECC9A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BBCA0B-BD88-402B-8F34-A44E074DE835}">
      <dgm:prSet phldrT="[Текст]"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</a:rPr>
            <a:t>Волгоград 2010 (12-14 лет)</a:t>
          </a:r>
        </a:p>
      </dgm:t>
    </dgm:pt>
    <dgm:pt modelId="{87972EC0-91FA-4BEB-B834-E2A169BCA8D5}" type="parTrans" cxnId="{A02A8EE7-ED68-4C56-8FBE-F42816FEC83D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DEAF81A4-8101-4F19-AD40-655332CC4926}" type="sibTrans" cxnId="{A02A8EE7-ED68-4C56-8FBE-F42816FEC83D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3B0E6314-FBC8-465D-8B5C-E5AE653F083B}">
      <dgm:prSet phldrT="[Текст]"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</a:rPr>
            <a:t>44 чел.</a:t>
          </a:r>
        </a:p>
      </dgm:t>
    </dgm:pt>
    <dgm:pt modelId="{9E0C3E7B-169B-4FDB-8887-C9E7A69E895E}" type="parTrans" cxnId="{395F95B1-3922-4F43-8747-5339EC733434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C83D0522-32A4-4EAA-BEE0-5C0CCA941C45}" type="sibTrans" cxnId="{395F95B1-3922-4F43-8747-5339EC733434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2615EB6A-1972-442A-BCFC-8A60408FBD7F}">
      <dgm:prSet phldrT="[Текст]"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</a:rPr>
            <a:t>Анапа 2014 (15-17 лет)</a:t>
          </a:r>
        </a:p>
      </dgm:t>
    </dgm:pt>
    <dgm:pt modelId="{86B4CE7C-DF3E-4DC1-BE16-A20E5E203398}" type="parTrans" cxnId="{5F751714-7551-460B-B136-39B90F84F2AA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A9C3953C-FB69-4BE3-8CDD-5FC9F17B11BB}" type="sibTrans" cxnId="{5F751714-7551-460B-B136-39B90F84F2AA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C3F5B21B-DD0D-420D-9750-2E0414107445}">
      <dgm:prSet phldrT="[Текст]"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</a:rPr>
            <a:t>4 чел. (9%)</a:t>
          </a:r>
        </a:p>
      </dgm:t>
    </dgm:pt>
    <dgm:pt modelId="{A268DA81-02DE-463E-9F53-D0E2E817DAF6}" type="parTrans" cxnId="{B81DFAAB-0647-44D8-83B9-5F77D9A14C5A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295EA26D-C01B-4BE2-A6D5-18E94EC6C825}" type="sibTrans" cxnId="{B81DFAAB-0647-44D8-83B9-5F77D9A14C5A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BA77A7D4-70C2-49C0-8B2B-8022E9C1B3E3}">
      <dgm:prSet phldrT="[Текст]"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</a:rPr>
            <a:t>В других сборных – 4 чел. (9%)</a:t>
          </a:r>
        </a:p>
      </dgm:t>
    </dgm:pt>
    <dgm:pt modelId="{5C8F6C0C-BBB4-4D6A-B70A-60F11BDA837B}" type="parTrans" cxnId="{F1219E3D-C872-484C-ABBE-43E07C6F981E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05DD432D-DDE5-46DD-A7E9-F38B898B7270}" type="sibTrans" cxnId="{F1219E3D-C872-484C-ABBE-43E07C6F981E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9B5C0E1E-EF2A-4DBC-8D71-D1DDCAFE8016}">
      <dgm:prSet phldrT="[Текст]"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</a:rPr>
            <a:t>Основной состав 2015</a:t>
          </a:r>
        </a:p>
      </dgm:t>
    </dgm:pt>
    <dgm:pt modelId="{4EC4FF6E-840D-4A55-9FF3-9E41BBB80D2E}" type="parTrans" cxnId="{D82BEAB6-39BA-4EB1-B4B7-FC3BA49DFF11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02F79A17-4D8D-4BF9-8372-578CF0A24CD4}" type="sibTrans" cxnId="{D82BEAB6-39BA-4EB1-B4B7-FC3BA49DFF11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4434F0E6-473B-4A47-999A-5552DF6C2289}">
      <dgm:prSet phldrT="[Текст]"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</a:rPr>
            <a:t>1 чел. (2,3%)</a:t>
          </a:r>
        </a:p>
      </dgm:t>
    </dgm:pt>
    <dgm:pt modelId="{8F68ABF6-98FD-4432-BC7F-38435600D13A}" type="parTrans" cxnId="{F14E1594-95FA-439E-944B-286F2926820D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F7C92E9B-2331-4B46-80FD-9F324677CBE5}" type="sibTrans" cxnId="{F14E1594-95FA-439E-944B-286F2926820D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A028C99C-FF06-40CE-ABF0-157445AC65EF}" type="pres">
      <dgm:prSet presAssocID="{C6BCE28C-BA49-4F22-8C5F-83E2867ECC9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62A3580-BDC0-46ED-8609-1E0998B1544E}" type="pres">
      <dgm:prSet presAssocID="{8BBBCA0B-BD88-402B-8F34-A44E074DE835}" presName="composite" presStyleCnt="0"/>
      <dgm:spPr/>
    </dgm:pt>
    <dgm:pt modelId="{AEFB7410-7233-4892-95BA-0815D4EECD8A}" type="pres">
      <dgm:prSet presAssocID="{8BBBCA0B-BD88-402B-8F34-A44E074DE835}" presName="LShape" presStyleLbl="alignNode1" presStyleIdx="0" presStyleCnt="5"/>
      <dgm:spPr/>
    </dgm:pt>
    <dgm:pt modelId="{C5B4C249-9ADA-4BDC-9E63-770D43E1B97B}" type="pres">
      <dgm:prSet presAssocID="{8BBBCA0B-BD88-402B-8F34-A44E074DE835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B31C0F-F82C-4E95-A207-30618978B5F4}" type="pres">
      <dgm:prSet presAssocID="{8BBBCA0B-BD88-402B-8F34-A44E074DE835}" presName="Triangle" presStyleLbl="alignNode1" presStyleIdx="1" presStyleCnt="5"/>
      <dgm:spPr/>
    </dgm:pt>
    <dgm:pt modelId="{13089848-D564-4D88-879C-4C166F80854C}" type="pres">
      <dgm:prSet presAssocID="{DEAF81A4-8101-4F19-AD40-655332CC4926}" presName="sibTrans" presStyleCnt="0"/>
      <dgm:spPr/>
    </dgm:pt>
    <dgm:pt modelId="{4D598337-63A5-4DDD-8DF9-BEEA175AA77B}" type="pres">
      <dgm:prSet presAssocID="{DEAF81A4-8101-4F19-AD40-655332CC4926}" presName="space" presStyleCnt="0"/>
      <dgm:spPr/>
    </dgm:pt>
    <dgm:pt modelId="{2DAFDE08-D54F-4111-8963-02D046D374DF}" type="pres">
      <dgm:prSet presAssocID="{2615EB6A-1972-442A-BCFC-8A60408FBD7F}" presName="composite" presStyleCnt="0"/>
      <dgm:spPr/>
    </dgm:pt>
    <dgm:pt modelId="{FE53801B-66C2-4252-BF07-31CD550EBFDA}" type="pres">
      <dgm:prSet presAssocID="{2615EB6A-1972-442A-BCFC-8A60408FBD7F}" presName="LShape" presStyleLbl="alignNode1" presStyleIdx="2" presStyleCnt="5"/>
      <dgm:spPr/>
    </dgm:pt>
    <dgm:pt modelId="{522702C1-3BB7-4D01-B0A7-C3DFDECE767C}" type="pres">
      <dgm:prSet presAssocID="{2615EB6A-1972-442A-BCFC-8A60408FBD7F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E928AC-28F0-460F-9EE4-1B4D7AA1C306}" type="pres">
      <dgm:prSet presAssocID="{2615EB6A-1972-442A-BCFC-8A60408FBD7F}" presName="Triangle" presStyleLbl="alignNode1" presStyleIdx="3" presStyleCnt="5"/>
      <dgm:spPr/>
    </dgm:pt>
    <dgm:pt modelId="{9BDF4279-E0CF-45D1-8CF5-BB04F310A710}" type="pres">
      <dgm:prSet presAssocID="{A9C3953C-FB69-4BE3-8CDD-5FC9F17B11BB}" presName="sibTrans" presStyleCnt="0"/>
      <dgm:spPr/>
    </dgm:pt>
    <dgm:pt modelId="{9F53214D-FB69-40BE-B6F6-92867A13B65C}" type="pres">
      <dgm:prSet presAssocID="{A9C3953C-FB69-4BE3-8CDD-5FC9F17B11BB}" presName="space" presStyleCnt="0"/>
      <dgm:spPr/>
    </dgm:pt>
    <dgm:pt modelId="{853B97B6-9D6E-40EE-977C-B3CF158F9B0B}" type="pres">
      <dgm:prSet presAssocID="{9B5C0E1E-EF2A-4DBC-8D71-D1DDCAFE8016}" presName="composite" presStyleCnt="0"/>
      <dgm:spPr/>
    </dgm:pt>
    <dgm:pt modelId="{ABBC4B5C-495C-4E8C-90B6-B00F06612D80}" type="pres">
      <dgm:prSet presAssocID="{9B5C0E1E-EF2A-4DBC-8D71-D1DDCAFE8016}" presName="LShape" presStyleLbl="alignNode1" presStyleIdx="4" presStyleCnt="5"/>
      <dgm:spPr/>
    </dgm:pt>
    <dgm:pt modelId="{5449D764-8312-423E-9369-3965BC4B6A1D}" type="pres">
      <dgm:prSet presAssocID="{9B5C0E1E-EF2A-4DBC-8D71-D1DDCAFE8016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2BEAB6-39BA-4EB1-B4B7-FC3BA49DFF11}" srcId="{C6BCE28C-BA49-4F22-8C5F-83E2867ECC9A}" destId="{9B5C0E1E-EF2A-4DBC-8D71-D1DDCAFE8016}" srcOrd="2" destOrd="0" parTransId="{4EC4FF6E-840D-4A55-9FF3-9E41BBB80D2E}" sibTransId="{02F79A17-4D8D-4BF9-8372-578CF0A24CD4}"/>
    <dgm:cxn modelId="{03A7B675-1822-49DB-BB71-68AC4EB581E5}" type="presOf" srcId="{C6BCE28C-BA49-4F22-8C5F-83E2867ECC9A}" destId="{A028C99C-FF06-40CE-ABF0-157445AC65EF}" srcOrd="0" destOrd="0" presId="urn:microsoft.com/office/officeart/2009/3/layout/StepUpProcess"/>
    <dgm:cxn modelId="{F1219E3D-C872-484C-ABBE-43E07C6F981E}" srcId="{2615EB6A-1972-442A-BCFC-8A60408FBD7F}" destId="{BA77A7D4-70C2-49C0-8B2B-8022E9C1B3E3}" srcOrd="1" destOrd="0" parTransId="{5C8F6C0C-BBB4-4D6A-B70A-60F11BDA837B}" sibTransId="{05DD432D-DDE5-46DD-A7E9-F38B898B7270}"/>
    <dgm:cxn modelId="{FDDB2D31-F3D8-4F65-8F29-EA2B9CEF1C2C}" type="presOf" srcId="{8BBBCA0B-BD88-402B-8F34-A44E074DE835}" destId="{C5B4C249-9ADA-4BDC-9E63-770D43E1B97B}" srcOrd="0" destOrd="0" presId="urn:microsoft.com/office/officeart/2009/3/layout/StepUpProcess"/>
    <dgm:cxn modelId="{A6319AA6-6283-4408-B612-A322B9BA32E6}" type="presOf" srcId="{3B0E6314-FBC8-465D-8B5C-E5AE653F083B}" destId="{C5B4C249-9ADA-4BDC-9E63-770D43E1B97B}" srcOrd="0" destOrd="1" presId="urn:microsoft.com/office/officeart/2009/3/layout/StepUpProcess"/>
    <dgm:cxn modelId="{395F95B1-3922-4F43-8747-5339EC733434}" srcId="{8BBBCA0B-BD88-402B-8F34-A44E074DE835}" destId="{3B0E6314-FBC8-465D-8B5C-E5AE653F083B}" srcOrd="0" destOrd="0" parTransId="{9E0C3E7B-169B-4FDB-8887-C9E7A69E895E}" sibTransId="{C83D0522-32A4-4EAA-BEE0-5C0CCA941C45}"/>
    <dgm:cxn modelId="{F8C32CED-31F1-4571-8F2B-CC7D428E5200}" type="presOf" srcId="{4434F0E6-473B-4A47-999A-5552DF6C2289}" destId="{5449D764-8312-423E-9369-3965BC4B6A1D}" srcOrd="0" destOrd="1" presId="urn:microsoft.com/office/officeart/2009/3/layout/StepUpProcess"/>
    <dgm:cxn modelId="{F4A4C6D4-2766-485E-A973-52C0E0BFEC5E}" type="presOf" srcId="{2615EB6A-1972-442A-BCFC-8A60408FBD7F}" destId="{522702C1-3BB7-4D01-B0A7-C3DFDECE767C}" srcOrd="0" destOrd="0" presId="urn:microsoft.com/office/officeart/2009/3/layout/StepUpProcess"/>
    <dgm:cxn modelId="{5F751714-7551-460B-B136-39B90F84F2AA}" srcId="{C6BCE28C-BA49-4F22-8C5F-83E2867ECC9A}" destId="{2615EB6A-1972-442A-BCFC-8A60408FBD7F}" srcOrd="1" destOrd="0" parTransId="{86B4CE7C-DF3E-4DC1-BE16-A20E5E203398}" sibTransId="{A9C3953C-FB69-4BE3-8CDD-5FC9F17B11BB}"/>
    <dgm:cxn modelId="{91DBC43E-22EB-4C44-A089-A8FFDEE1E69F}" type="presOf" srcId="{9B5C0E1E-EF2A-4DBC-8D71-D1DDCAFE8016}" destId="{5449D764-8312-423E-9369-3965BC4B6A1D}" srcOrd="0" destOrd="0" presId="urn:microsoft.com/office/officeart/2009/3/layout/StepUpProcess"/>
    <dgm:cxn modelId="{B81DFAAB-0647-44D8-83B9-5F77D9A14C5A}" srcId="{2615EB6A-1972-442A-BCFC-8A60408FBD7F}" destId="{C3F5B21B-DD0D-420D-9750-2E0414107445}" srcOrd="0" destOrd="0" parTransId="{A268DA81-02DE-463E-9F53-D0E2E817DAF6}" sibTransId="{295EA26D-C01B-4BE2-A6D5-18E94EC6C825}"/>
    <dgm:cxn modelId="{F14E1594-95FA-439E-944B-286F2926820D}" srcId="{9B5C0E1E-EF2A-4DBC-8D71-D1DDCAFE8016}" destId="{4434F0E6-473B-4A47-999A-5552DF6C2289}" srcOrd="0" destOrd="0" parTransId="{8F68ABF6-98FD-4432-BC7F-38435600D13A}" sibTransId="{F7C92E9B-2331-4B46-80FD-9F324677CBE5}"/>
    <dgm:cxn modelId="{A02A8EE7-ED68-4C56-8FBE-F42816FEC83D}" srcId="{C6BCE28C-BA49-4F22-8C5F-83E2867ECC9A}" destId="{8BBBCA0B-BD88-402B-8F34-A44E074DE835}" srcOrd="0" destOrd="0" parTransId="{87972EC0-91FA-4BEB-B834-E2A169BCA8D5}" sibTransId="{DEAF81A4-8101-4F19-AD40-655332CC4926}"/>
    <dgm:cxn modelId="{28D66C6C-4D0B-443F-8C1E-56EAACBA00D6}" type="presOf" srcId="{C3F5B21B-DD0D-420D-9750-2E0414107445}" destId="{522702C1-3BB7-4D01-B0A7-C3DFDECE767C}" srcOrd="0" destOrd="1" presId="urn:microsoft.com/office/officeart/2009/3/layout/StepUpProcess"/>
    <dgm:cxn modelId="{2E3F7C94-7559-4979-BE43-5F8E19BA9FAA}" type="presOf" srcId="{BA77A7D4-70C2-49C0-8B2B-8022E9C1B3E3}" destId="{522702C1-3BB7-4D01-B0A7-C3DFDECE767C}" srcOrd="0" destOrd="2" presId="urn:microsoft.com/office/officeart/2009/3/layout/StepUpProcess"/>
    <dgm:cxn modelId="{6B65C0DA-AD89-44F3-B76E-F313F89BE989}" type="presParOf" srcId="{A028C99C-FF06-40CE-ABF0-157445AC65EF}" destId="{D62A3580-BDC0-46ED-8609-1E0998B1544E}" srcOrd="0" destOrd="0" presId="urn:microsoft.com/office/officeart/2009/3/layout/StepUpProcess"/>
    <dgm:cxn modelId="{5F303377-02D2-499B-84EB-740B4A55CB6C}" type="presParOf" srcId="{D62A3580-BDC0-46ED-8609-1E0998B1544E}" destId="{AEFB7410-7233-4892-95BA-0815D4EECD8A}" srcOrd="0" destOrd="0" presId="urn:microsoft.com/office/officeart/2009/3/layout/StepUpProcess"/>
    <dgm:cxn modelId="{A87C55E8-B59F-4CDE-9414-019DB69CD06C}" type="presParOf" srcId="{D62A3580-BDC0-46ED-8609-1E0998B1544E}" destId="{C5B4C249-9ADA-4BDC-9E63-770D43E1B97B}" srcOrd="1" destOrd="0" presId="urn:microsoft.com/office/officeart/2009/3/layout/StepUpProcess"/>
    <dgm:cxn modelId="{35904034-323D-453E-94E1-10F17E82275E}" type="presParOf" srcId="{D62A3580-BDC0-46ED-8609-1E0998B1544E}" destId="{A0B31C0F-F82C-4E95-A207-30618978B5F4}" srcOrd="2" destOrd="0" presId="urn:microsoft.com/office/officeart/2009/3/layout/StepUpProcess"/>
    <dgm:cxn modelId="{7FA52424-FF3E-4123-800B-A2EBA79DEDE9}" type="presParOf" srcId="{A028C99C-FF06-40CE-ABF0-157445AC65EF}" destId="{13089848-D564-4D88-879C-4C166F80854C}" srcOrd="1" destOrd="0" presId="urn:microsoft.com/office/officeart/2009/3/layout/StepUpProcess"/>
    <dgm:cxn modelId="{3C738B8C-7232-4AC4-B50D-2820777D3CBA}" type="presParOf" srcId="{13089848-D564-4D88-879C-4C166F80854C}" destId="{4D598337-63A5-4DDD-8DF9-BEEA175AA77B}" srcOrd="0" destOrd="0" presId="urn:microsoft.com/office/officeart/2009/3/layout/StepUpProcess"/>
    <dgm:cxn modelId="{6C31BF42-1021-43B6-86E5-51945AA20451}" type="presParOf" srcId="{A028C99C-FF06-40CE-ABF0-157445AC65EF}" destId="{2DAFDE08-D54F-4111-8963-02D046D374DF}" srcOrd="2" destOrd="0" presId="urn:microsoft.com/office/officeart/2009/3/layout/StepUpProcess"/>
    <dgm:cxn modelId="{F19B69FF-2728-41C0-88E3-B9CDBCE7E64F}" type="presParOf" srcId="{2DAFDE08-D54F-4111-8963-02D046D374DF}" destId="{FE53801B-66C2-4252-BF07-31CD550EBFDA}" srcOrd="0" destOrd="0" presId="urn:microsoft.com/office/officeart/2009/3/layout/StepUpProcess"/>
    <dgm:cxn modelId="{D672B4E3-8CEF-452C-8086-D3D5632076CD}" type="presParOf" srcId="{2DAFDE08-D54F-4111-8963-02D046D374DF}" destId="{522702C1-3BB7-4D01-B0A7-C3DFDECE767C}" srcOrd="1" destOrd="0" presId="urn:microsoft.com/office/officeart/2009/3/layout/StepUpProcess"/>
    <dgm:cxn modelId="{40F143C3-57B4-4158-B131-5006A001E38B}" type="presParOf" srcId="{2DAFDE08-D54F-4111-8963-02D046D374DF}" destId="{3EE928AC-28F0-460F-9EE4-1B4D7AA1C306}" srcOrd="2" destOrd="0" presId="urn:microsoft.com/office/officeart/2009/3/layout/StepUpProcess"/>
    <dgm:cxn modelId="{7A7CBE0E-AAE0-4A9B-8AA1-E109C11F5889}" type="presParOf" srcId="{A028C99C-FF06-40CE-ABF0-157445AC65EF}" destId="{9BDF4279-E0CF-45D1-8CF5-BB04F310A710}" srcOrd="3" destOrd="0" presId="urn:microsoft.com/office/officeart/2009/3/layout/StepUpProcess"/>
    <dgm:cxn modelId="{5C891146-9E11-417C-B3BB-2C61AFAAC2B8}" type="presParOf" srcId="{9BDF4279-E0CF-45D1-8CF5-BB04F310A710}" destId="{9F53214D-FB69-40BE-B6F6-92867A13B65C}" srcOrd="0" destOrd="0" presId="urn:microsoft.com/office/officeart/2009/3/layout/StepUpProcess"/>
    <dgm:cxn modelId="{F8A72CCC-5915-4C5C-81BF-A1A88712FCEA}" type="presParOf" srcId="{A028C99C-FF06-40CE-ABF0-157445AC65EF}" destId="{853B97B6-9D6E-40EE-977C-B3CF158F9B0B}" srcOrd="4" destOrd="0" presId="urn:microsoft.com/office/officeart/2009/3/layout/StepUpProcess"/>
    <dgm:cxn modelId="{7BC5E4F9-5D5F-4EA9-BEDE-60D8B5E33202}" type="presParOf" srcId="{853B97B6-9D6E-40EE-977C-B3CF158F9B0B}" destId="{ABBC4B5C-495C-4E8C-90B6-B00F06612D80}" srcOrd="0" destOrd="0" presId="urn:microsoft.com/office/officeart/2009/3/layout/StepUpProcess"/>
    <dgm:cxn modelId="{CB497BAD-544D-4B3E-AAB3-1D05C0CBF9F0}" type="presParOf" srcId="{853B97B6-9D6E-40EE-977C-B3CF158F9B0B}" destId="{5449D764-8312-423E-9369-3965BC4B6A1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BCE28C-BA49-4F22-8C5F-83E2867ECC9A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BBCA0B-BD88-402B-8F34-A44E074DE835}">
      <dgm:prSet phldrT="[Текст]"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</a:rPr>
            <a:t>Волгоград 2010 (12-14 лет)</a:t>
          </a:r>
        </a:p>
      </dgm:t>
    </dgm:pt>
    <dgm:pt modelId="{87972EC0-91FA-4BEB-B834-E2A169BCA8D5}" type="parTrans" cxnId="{A02A8EE7-ED68-4C56-8FBE-F42816FEC83D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DEAF81A4-8101-4F19-AD40-655332CC4926}" type="sibTrans" cxnId="{A02A8EE7-ED68-4C56-8FBE-F42816FEC83D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3B0E6314-FBC8-465D-8B5C-E5AE653F083B}">
      <dgm:prSet phldrT="[Текст]"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</a:rPr>
            <a:t>44 чел.</a:t>
          </a:r>
        </a:p>
      </dgm:t>
    </dgm:pt>
    <dgm:pt modelId="{9E0C3E7B-169B-4FDB-8887-C9E7A69E895E}" type="parTrans" cxnId="{395F95B1-3922-4F43-8747-5339EC733434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C83D0522-32A4-4EAA-BEE0-5C0CCA941C45}" type="sibTrans" cxnId="{395F95B1-3922-4F43-8747-5339EC733434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2615EB6A-1972-442A-BCFC-8A60408FBD7F}">
      <dgm:prSet phldrT="[Текст]"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</a:rPr>
            <a:t>Анапа 2014 (15-17 лет)</a:t>
          </a:r>
        </a:p>
      </dgm:t>
    </dgm:pt>
    <dgm:pt modelId="{86B4CE7C-DF3E-4DC1-BE16-A20E5E203398}" type="parTrans" cxnId="{5F751714-7551-460B-B136-39B90F84F2AA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A9C3953C-FB69-4BE3-8CDD-5FC9F17B11BB}" type="sibTrans" cxnId="{5F751714-7551-460B-B136-39B90F84F2AA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C3F5B21B-DD0D-420D-9750-2E0414107445}">
      <dgm:prSet phldrT="[Текст]"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</a:rPr>
            <a:t>4 чел. (9%)</a:t>
          </a:r>
        </a:p>
      </dgm:t>
    </dgm:pt>
    <dgm:pt modelId="{A268DA81-02DE-463E-9F53-D0E2E817DAF6}" type="parTrans" cxnId="{B81DFAAB-0647-44D8-83B9-5F77D9A14C5A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295EA26D-C01B-4BE2-A6D5-18E94EC6C825}" type="sibTrans" cxnId="{B81DFAAB-0647-44D8-83B9-5F77D9A14C5A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BA77A7D4-70C2-49C0-8B2B-8022E9C1B3E3}">
      <dgm:prSet phldrT="[Текст]"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</a:rPr>
            <a:t>В других сборных – 2 чел. (4,5%)</a:t>
          </a:r>
        </a:p>
      </dgm:t>
    </dgm:pt>
    <dgm:pt modelId="{5C8F6C0C-BBB4-4D6A-B70A-60F11BDA837B}" type="parTrans" cxnId="{F1219E3D-C872-484C-ABBE-43E07C6F981E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05DD432D-DDE5-46DD-A7E9-F38B898B7270}" type="sibTrans" cxnId="{F1219E3D-C872-484C-ABBE-43E07C6F981E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9B5C0E1E-EF2A-4DBC-8D71-D1DDCAFE8016}">
      <dgm:prSet phldrT="[Текст]"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</a:rPr>
            <a:t>Основной состав 2015</a:t>
          </a:r>
        </a:p>
      </dgm:t>
    </dgm:pt>
    <dgm:pt modelId="{4EC4FF6E-840D-4A55-9FF3-9E41BBB80D2E}" type="parTrans" cxnId="{D82BEAB6-39BA-4EB1-B4B7-FC3BA49DFF11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02F79A17-4D8D-4BF9-8372-578CF0A24CD4}" type="sibTrans" cxnId="{D82BEAB6-39BA-4EB1-B4B7-FC3BA49DFF11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4434F0E6-473B-4A47-999A-5552DF6C2289}">
      <dgm:prSet phldrT="[Текст]"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</a:rPr>
            <a:t>0 чел. (0%)</a:t>
          </a:r>
        </a:p>
      </dgm:t>
    </dgm:pt>
    <dgm:pt modelId="{8F68ABF6-98FD-4432-BC7F-38435600D13A}" type="parTrans" cxnId="{F14E1594-95FA-439E-944B-286F2926820D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F7C92E9B-2331-4B46-80FD-9F324677CBE5}" type="sibTrans" cxnId="{F14E1594-95FA-439E-944B-286F2926820D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A028C99C-FF06-40CE-ABF0-157445AC65EF}" type="pres">
      <dgm:prSet presAssocID="{C6BCE28C-BA49-4F22-8C5F-83E2867ECC9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62A3580-BDC0-46ED-8609-1E0998B1544E}" type="pres">
      <dgm:prSet presAssocID="{8BBBCA0B-BD88-402B-8F34-A44E074DE835}" presName="composite" presStyleCnt="0"/>
      <dgm:spPr/>
    </dgm:pt>
    <dgm:pt modelId="{AEFB7410-7233-4892-95BA-0815D4EECD8A}" type="pres">
      <dgm:prSet presAssocID="{8BBBCA0B-BD88-402B-8F34-A44E074DE835}" presName="LShape" presStyleLbl="alignNode1" presStyleIdx="0" presStyleCnt="5"/>
      <dgm:spPr/>
    </dgm:pt>
    <dgm:pt modelId="{C5B4C249-9ADA-4BDC-9E63-770D43E1B97B}" type="pres">
      <dgm:prSet presAssocID="{8BBBCA0B-BD88-402B-8F34-A44E074DE835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B31C0F-F82C-4E95-A207-30618978B5F4}" type="pres">
      <dgm:prSet presAssocID="{8BBBCA0B-BD88-402B-8F34-A44E074DE835}" presName="Triangle" presStyleLbl="alignNode1" presStyleIdx="1" presStyleCnt="5"/>
      <dgm:spPr/>
    </dgm:pt>
    <dgm:pt modelId="{13089848-D564-4D88-879C-4C166F80854C}" type="pres">
      <dgm:prSet presAssocID="{DEAF81A4-8101-4F19-AD40-655332CC4926}" presName="sibTrans" presStyleCnt="0"/>
      <dgm:spPr/>
    </dgm:pt>
    <dgm:pt modelId="{4D598337-63A5-4DDD-8DF9-BEEA175AA77B}" type="pres">
      <dgm:prSet presAssocID="{DEAF81A4-8101-4F19-AD40-655332CC4926}" presName="space" presStyleCnt="0"/>
      <dgm:spPr/>
    </dgm:pt>
    <dgm:pt modelId="{2DAFDE08-D54F-4111-8963-02D046D374DF}" type="pres">
      <dgm:prSet presAssocID="{2615EB6A-1972-442A-BCFC-8A60408FBD7F}" presName="composite" presStyleCnt="0"/>
      <dgm:spPr/>
    </dgm:pt>
    <dgm:pt modelId="{FE53801B-66C2-4252-BF07-31CD550EBFDA}" type="pres">
      <dgm:prSet presAssocID="{2615EB6A-1972-442A-BCFC-8A60408FBD7F}" presName="LShape" presStyleLbl="alignNode1" presStyleIdx="2" presStyleCnt="5"/>
      <dgm:spPr/>
    </dgm:pt>
    <dgm:pt modelId="{522702C1-3BB7-4D01-B0A7-C3DFDECE767C}" type="pres">
      <dgm:prSet presAssocID="{2615EB6A-1972-442A-BCFC-8A60408FBD7F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E928AC-28F0-460F-9EE4-1B4D7AA1C306}" type="pres">
      <dgm:prSet presAssocID="{2615EB6A-1972-442A-BCFC-8A60408FBD7F}" presName="Triangle" presStyleLbl="alignNode1" presStyleIdx="3" presStyleCnt="5"/>
      <dgm:spPr/>
    </dgm:pt>
    <dgm:pt modelId="{9BDF4279-E0CF-45D1-8CF5-BB04F310A710}" type="pres">
      <dgm:prSet presAssocID="{A9C3953C-FB69-4BE3-8CDD-5FC9F17B11BB}" presName="sibTrans" presStyleCnt="0"/>
      <dgm:spPr/>
    </dgm:pt>
    <dgm:pt modelId="{9F53214D-FB69-40BE-B6F6-92867A13B65C}" type="pres">
      <dgm:prSet presAssocID="{A9C3953C-FB69-4BE3-8CDD-5FC9F17B11BB}" presName="space" presStyleCnt="0"/>
      <dgm:spPr/>
    </dgm:pt>
    <dgm:pt modelId="{853B97B6-9D6E-40EE-977C-B3CF158F9B0B}" type="pres">
      <dgm:prSet presAssocID="{9B5C0E1E-EF2A-4DBC-8D71-D1DDCAFE8016}" presName="composite" presStyleCnt="0"/>
      <dgm:spPr/>
    </dgm:pt>
    <dgm:pt modelId="{ABBC4B5C-495C-4E8C-90B6-B00F06612D80}" type="pres">
      <dgm:prSet presAssocID="{9B5C0E1E-EF2A-4DBC-8D71-D1DDCAFE8016}" presName="LShape" presStyleLbl="alignNode1" presStyleIdx="4" presStyleCnt="5"/>
      <dgm:spPr/>
    </dgm:pt>
    <dgm:pt modelId="{5449D764-8312-423E-9369-3965BC4B6A1D}" type="pres">
      <dgm:prSet presAssocID="{9B5C0E1E-EF2A-4DBC-8D71-D1DDCAFE8016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6D04D9-04B7-459D-9A93-408C4B4B2112}" type="presOf" srcId="{3B0E6314-FBC8-465D-8B5C-E5AE653F083B}" destId="{C5B4C249-9ADA-4BDC-9E63-770D43E1B97B}" srcOrd="0" destOrd="1" presId="urn:microsoft.com/office/officeart/2009/3/layout/StepUpProcess"/>
    <dgm:cxn modelId="{C7B5079E-DAB1-4CF6-81CA-93578E0E199F}" type="presOf" srcId="{8BBBCA0B-BD88-402B-8F34-A44E074DE835}" destId="{C5B4C249-9ADA-4BDC-9E63-770D43E1B97B}" srcOrd="0" destOrd="0" presId="urn:microsoft.com/office/officeart/2009/3/layout/StepUpProcess"/>
    <dgm:cxn modelId="{D82BEAB6-39BA-4EB1-B4B7-FC3BA49DFF11}" srcId="{C6BCE28C-BA49-4F22-8C5F-83E2867ECC9A}" destId="{9B5C0E1E-EF2A-4DBC-8D71-D1DDCAFE8016}" srcOrd="2" destOrd="0" parTransId="{4EC4FF6E-840D-4A55-9FF3-9E41BBB80D2E}" sibTransId="{02F79A17-4D8D-4BF9-8372-578CF0A24CD4}"/>
    <dgm:cxn modelId="{E13980CA-090D-4DCC-9EB8-97B81D41E9E8}" type="presOf" srcId="{9B5C0E1E-EF2A-4DBC-8D71-D1DDCAFE8016}" destId="{5449D764-8312-423E-9369-3965BC4B6A1D}" srcOrd="0" destOrd="0" presId="urn:microsoft.com/office/officeart/2009/3/layout/StepUpProcess"/>
    <dgm:cxn modelId="{F1219E3D-C872-484C-ABBE-43E07C6F981E}" srcId="{2615EB6A-1972-442A-BCFC-8A60408FBD7F}" destId="{BA77A7D4-70C2-49C0-8B2B-8022E9C1B3E3}" srcOrd="1" destOrd="0" parTransId="{5C8F6C0C-BBB4-4D6A-B70A-60F11BDA837B}" sibTransId="{05DD432D-DDE5-46DD-A7E9-F38B898B7270}"/>
    <dgm:cxn modelId="{395F95B1-3922-4F43-8747-5339EC733434}" srcId="{8BBBCA0B-BD88-402B-8F34-A44E074DE835}" destId="{3B0E6314-FBC8-465D-8B5C-E5AE653F083B}" srcOrd="0" destOrd="0" parTransId="{9E0C3E7B-169B-4FDB-8887-C9E7A69E895E}" sibTransId="{C83D0522-32A4-4EAA-BEE0-5C0CCA941C45}"/>
    <dgm:cxn modelId="{6367D2DC-1DC6-4862-B2E1-C39FC552DC60}" type="presOf" srcId="{C3F5B21B-DD0D-420D-9750-2E0414107445}" destId="{522702C1-3BB7-4D01-B0A7-C3DFDECE767C}" srcOrd="0" destOrd="1" presId="urn:microsoft.com/office/officeart/2009/3/layout/StepUpProcess"/>
    <dgm:cxn modelId="{F877009B-877F-4465-9154-842E287BB2BE}" type="presOf" srcId="{2615EB6A-1972-442A-BCFC-8A60408FBD7F}" destId="{522702C1-3BB7-4D01-B0A7-C3DFDECE767C}" srcOrd="0" destOrd="0" presId="urn:microsoft.com/office/officeart/2009/3/layout/StepUpProcess"/>
    <dgm:cxn modelId="{F68F3E53-7666-402E-808E-52C539A26B8F}" type="presOf" srcId="{BA77A7D4-70C2-49C0-8B2B-8022E9C1B3E3}" destId="{522702C1-3BB7-4D01-B0A7-C3DFDECE767C}" srcOrd="0" destOrd="2" presId="urn:microsoft.com/office/officeart/2009/3/layout/StepUpProcess"/>
    <dgm:cxn modelId="{5F751714-7551-460B-B136-39B90F84F2AA}" srcId="{C6BCE28C-BA49-4F22-8C5F-83E2867ECC9A}" destId="{2615EB6A-1972-442A-BCFC-8A60408FBD7F}" srcOrd="1" destOrd="0" parTransId="{86B4CE7C-DF3E-4DC1-BE16-A20E5E203398}" sibTransId="{A9C3953C-FB69-4BE3-8CDD-5FC9F17B11BB}"/>
    <dgm:cxn modelId="{0499234D-0C21-45AF-9042-43CF8839967C}" type="presOf" srcId="{C6BCE28C-BA49-4F22-8C5F-83E2867ECC9A}" destId="{A028C99C-FF06-40CE-ABF0-157445AC65EF}" srcOrd="0" destOrd="0" presId="urn:microsoft.com/office/officeart/2009/3/layout/StepUpProcess"/>
    <dgm:cxn modelId="{B81DFAAB-0647-44D8-83B9-5F77D9A14C5A}" srcId="{2615EB6A-1972-442A-BCFC-8A60408FBD7F}" destId="{C3F5B21B-DD0D-420D-9750-2E0414107445}" srcOrd="0" destOrd="0" parTransId="{A268DA81-02DE-463E-9F53-D0E2E817DAF6}" sibTransId="{295EA26D-C01B-4BE2-A6D5-18E94EC6C825}"/>
    <dgm:cxn modelId="{F14E1594-95FA-439E-944B-286F2926820D}" srcId="{9B5C0E1E-EF2A-4DBC-8D71-D1DDCAFE8016}" destId="{4434F0E6-473B-4A47-999A-5552DF6C2289}" srcOrd="0" destOrd="0" parTransId="{8F68ABF6-98FD-4432-BC7F-38435600D13A}" sibTransId="{F7C92E9B-2331-4B46-80FD-9F324677CBE5}"/>
    <dgm:cxn modelId="{A02A8EE7-ED68-4C56-8FBE-F42816FEC83D}" srcId="{C6BCE28C-BA49-4F22-8C5F-83E2867ECC9A}" destId="{8BBBCA0B-BD88-402B-8F34-A44E074DE835}" srcOrd="0" destOrd="0" parTransId="{87972EC0-91FA-4BEB-B834-E2A169BCA8D5}" sibTransId="{DEAF81A4-8101-4F19-AD40-655332CC4926}"/>
    <dgm:cxn modelId="{510CEBD0-5289-4B56-8D79-358B64E9701C}" type="presOf" srcId="{4434F0E6-473B-4A47-999A-5552DF6C2289}" destId="{5449D764-8312-423E-9369-3965BC4B6A1D}" srcOrd="0" destOrd="1" presId="urn:microsoft.com/office/officeart/2009/3/layout/StepUpProcess"/>
    <dgm:cxn modelId="{D1DD98D2-A188-4ED5-AE81-30C5F58F8745}" type="presParOf" srcId="{A028C99C-FF06-40CE-ABF0-157445AC65EF}" destId="{D62A3580-BDC0-46ED-8609-1E0998B1544E}" srcOrd="0" destOrd="0" presId="urn:microsoft.com/office/officeart/2009/3/layout/StepUpProcess"/>
    <dgm:cxn modelId="{C38E4F5B-50DB-4097-8BEF-FB9EE0543FA9}" type="presParOf" srcId="{D62A3580-BDC0-46ED-8609-1E0998B1544E}" destId="{AEFB7410-7233-4892-95BA-0815D4EECD8A}" srcOrd="0" destOrd="0" presId="urn:microsoft.com/office/officeart/2009/3/layout/StepUpProcess"/>
    <dgm:cxn modelId="{21E8C48D-1E42-47FA-90E3-79043B8DC437}" type="presParOf" srcId="{D62A3580-BDC0-46ED-8609-1E0998B1544E}" destId="{C5B4C249-9ADA-4BDC-9E63-770D43E1B97B}" srcOrd="1" destOrd="0" presId="urn:microsoft.com/office/officeart/2009/3/layout/StepUpProcess"/>
    <dgm:cxn modelId="{FEA079ED-5F87-467A-B4CC-74B78AE8F82E}" type="presParOf" srcId="{D62A3580-BDC0-46ED-8609-1E0998B1544E}" destId="{A0B31C0F-F82C-4E95-A207-30618978B5F4}" srcOrd="2" destOrd="0" presId="urn:microsoft.com/office/officeart/2009/3/layout/StepUpProcess"/>
    <dgm:cxn modelId="{8CF03D05-13A9-48EA-9075-0F39FB7A9864}" type="presParOf" srcId="{A028C99C-FF06-40CE-ABF0-157445AC65EF}" destId="{13089848-D564-4D88-879C-4C166F80854C}" srcOrd="1" destOrd="0" presId="urn:microsoft.com/office/officeart/2009/3/layout/StepUpProcess"/>
    <dgm:cxn modelId="{E350C82C-10F2-4D05-BD09-A3354CD59C86}" type="presParOf" srcId="{13089848-D564-4D88-879C-4C166F80854C}" destId="{4D598337-63A5-4DDD-8DF9-BEEA175AA77B}" srcOrd="0" destOrd="0" presId="urn:microsoft.com/office/officeart/2009/3/layout/StepUpProcess"/>
    <dgm:cxn modelId="{9595F552-62F4-4C9C-971D-6F42EA03918C}" type="presParOf" srcId="{A028C99C-FF06-40CE-ABF0-157445AC65EF}" destId="{2DAFDE08-D54F-4111-8963-02D046D374DF}" srcOrd="2" destOrd="0" presId="urn:microsoft.com/office/officeart/2009/3/layout/StepUpProcess"/>
    <dgm:cxn modelId="{C8815106-DEA1-4075-B6E7-40068F4DA81A}" type="presParOf" srcId="{2DAFDE08-D54F-4111-8963-02D046D374DF}" destId="{FE53801B-66C2-4252-BF07-31CD550EBFDA}" srcOrd="0" destOrd="0" presId="urn:microsoft.com/office/officeart/2009/3/layout/StepUpProcess"/>
    <dgm:cxn modelId="{36AA99C9-6307-48F2-9D76-9EF1FEE9BD27}" type="presParOf" srcId="{2DAFDE08-D54F-4111-8963-02D046D374DF}" destId="{522702C1-3BB7-4D01-B0A7-C3DFDECE767C}" srcOrd="1" destOrd="0" presId="urn:microsoft.com/office/officeart/2009/3/layout/StepUpProcess"/>
    <dgm:cxn modelId="{A3449D13-3A38-4325-9432-E7B95E478AEB}" type="presParOf" srcId="{2DAFDE08-D54F-4111-8963-02D046D374DF}" destId="{3EE928AC-28F0-460F-9EE4-1B4D7AA1C306}" srcOrd="2" destOrd="0" presId="urn:microsoft.com/office/officeart/2009/3/layout/StepUpProcess"/>
    <dgm:cxn modelId="{6BCF6D9D-8495-4D73-9F66-381F9E0BEDA7}" type="presParOf" srcId="{A028C99C-FF06-40CE-ABF0-157445AC65EF}" destId="{9BDF4279-E0CF-45D1-8CF5-BB04F310A710}" srcOrd="3" destOrd="0" presId="urn:microsoft.com/office/officeart/2009/3/layout/StepUpProcess"/>
    <dgm:cxn modelId="{BC0885EC-864E-4D7C-A6DC-092CE88A5908}" type="presParOf" srcId="{9BDF4279-E0CF-45D1-8CF5-BB04F310A710}" destId="{9F53214D-FB69-40BE-B6F6-92867A13B65C}" srcOrd="0" destOrd="0" presId="urn:microsoft.com/office/officeart/2009/3/layout/StepUpProcess"/>
    <dgm:cxn modelId="{A39F34BC-BF2F-4776-8FBF-9F0970BC4707}" type="presParOf" srcId="{A028C99C-FF06-40CE-ABF0-157445AC65EF}" destId="{853B97B6-9D6E-40EE-977C-B3CF158F9B0B}" srcOrd="4" destOrd="0" presId="urn:microsoft.com/office/officeart/2009/3/layout/StepUpProcess"/>
    <dgm:cxn modelId="{3A94224F-01A8-4A4E-819D-87D5718C48C7}" type="presParOf" srcId="{853B97B6-9D6E-40EE-977C-B3CF158F9B0B}" destId="{ABBC4B5C-495C-4E8C-90B6-B00F06612D80}" srcOrd="0" destOrd="0" presId="urn:microsoft.com/office/officeart/2009/3/layout/StepUpProcess"/>
    <dgm:cxn modelId="{9E4AEEE9-46B6-4551-8DEA-E77E111281C7}" type="presParOf" srcId="{853B97B6-9D6E-40EE-977C-B3CF158F9B0B}" destId="{5449D764-8312-423E-9369-3965BC4B6A1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A9AD11-0B42-4098-AF5A-E1D5F10F0E3B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9B0EF3-3CF7-4A9D-BE1E-CB0B0131B988}">
      <dgm:prSet phldrT="[Текст]"/>
      <dgm:spPr/>
      <dgm:t>
        <a:bodyPr/>
        <a:lstStyle/>
        <a:p>
          <a:r>
            <a:rPr lang="ru-RU" dirty="0" smtClean="0"/>
            <a:t>Спортивный класс (УТГ). Потенциальный резерв</a:t>
          </a:r>
          <a:endParaRPr lang="ru-RU" dirty="0"/>
        </a:p>
      </dgm:t>
    </dgm:pt>
    <dgm:pt modelId="{270AD8F1-6E71-428A-9865-233F4F79404A}" type="parTrans" cxnId="{5B8788F5-AFEE-42B4-B0A8-8C46814532F4}">
      <dgm:prSet/>
      <dgm:spPr/>
      <dgm:t>
        <a:bodyPr/>
        <a:lstStyle/>
        <a:p>
          <a:endParaRPr lang="ru-RU"/>
        </a:p>
      </dgm:t>
    </dgm:pt>
    <dgm:pt modelId="{E86A3E16-23A7-4397-9F3E-41CDA0FA6B8B}" type="sibTrans" cxnId="{5B8788F5-AFEE-42B4-B0A8-8C46814532F4}">
      <dgm:prSet/>
      <dgm:spPr/>
      <dgm:t>
        <a:bodyPr/>
        <a:lstStyle/>
        <a:p>
          <a:endParaRPr lang="ru-RU"/>
        </a:p>
      </dgm:t>
    </dgm:pt>
    <dgm:pt modelId="{80B84D82-1036-4F29-BE58-21FB5972861C}">
      <dgm:prSet phldrT="[Текст]"/>
      <dgm:spPr/>
      <dgm:t>
        <a:bodyPr/>
        <a:lstStyle/>
        <a:p>
          <a:r>
            <a:rPr lang="ru-RU" dirty="0" smtClean="0"/>
            <a:t>Училище олимпийского резерва (ГСС). Ближайший резерв</a:t>
          </a:r>
          <a:endParaRPr lang="ru-RU" dirty="0"/>
        </a:p>
      </dgm:t>
    </dgm:pt>
    <dgm:pt modelId="{6487CCF2-C3B9-4A4A-BDA5-6820CE16A110}" type="parTrans" cxnId="{B2427639-A1BC-4022-84F7-DE3C9267CA97}">
      <dgm:prSet/>
      <dgm:spPr/>
      <dgm:t>
        <a:bodyPr/>
        <a:lstStyle/>
        <a:p>
          <a:endParaRPr lang="ru-RU"/>
        </a:p>
      </dgm:t>
    </dgm:pt>
    <dgm:pt modelId="{643A13AE-96E9-4F92-9D85-A21BDC9B8B32}" type="sibTrans" cxnId="{B2427639-A1BC-4022-84F7-DE3C9267CA97}">
      <dgm:prSet/>
      <dgm:spPr/>
      <dgm:t>
        <a:bodyPr/>
        <a:lstStyle/>
        <a:p>
          <a:endParaRPr lang="ru-RU"/>
        </a:p>
      </dgm:t>
    </dgm:pt>
    <dgm:pt modelId="{CB3829A1-3838-47A6-AFFD-322639678A38}">
      <dgm:prSet phldrT="[Текст]"/>
      <dgm:spPr/>
      <dgm:t>
        <a:bodyPr/>
        <a:lstStyle/>
        <a:p>
          <a:r>
            <a:rPr lang="ru-RU" dirty="0" smtClean="0"/>
            <a:t>Вуз спортивного профиля (ГВСМ). Действующий резерв</a:t>
          </a:r>
          <a:endParaRPr lang="ru-RU" dirty="0"/>
        </a:p>
      </dgm:t>
    </dgm:pt>
    <dgm:pt modelId="{9F46C269-31CE-4F51-BFF3-41970D8ACD8A}" type="parTrans" cxnId="{ECF467B5-AE04-4F06-BD18-7939183C4994}">
      <dgm:prSet/>
      <dgm:spPr/>
      <dgm:t>
        <a:bodyPr/>
        <a:lstStyle/>
        <a:p>
          <a:endParaRPr lang="ru-RU"/>
        </a:p>
      </dgm:t>
    </dgm:pt>
    <dgm:pt modelId="{5C33C7BA-ADEC-4028-96F8-F1211A6CE5CC}" type="sibTrans" cxnId="{ECF467B5-AE04-4F06-BD18-7939183C4994}">
      <dgm:prSet/>
      <dgm:spPr/>
      <dgm:t>
        <a:bodyPr/>
        <a:lstStyle/>
        <a:p>
          <a:endParaRPr lang="ru-RU"/>
        </a:p>
      </dgm:t>
    </dgm:pt>
    <dgm:pt modelId="{68DD8099-D2FE-42F3-A92B-13C9C401FA3A}" type="pres">
      <dgm:prSet presAssocID="{25A9AD11-0B42-4098-AF5A-E1D5F10F0E3B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DFCF44-1C94-4C43-A83D-0BEE753041C8}" type="pres">
      <dgm:prSet presAssocID="{25A9AD11-0B42-4098-AF5A-E1D5F10F0E3B}" presName="arrow" presStyleLbl="bgShp" presStyleIdx="0" presStyleCnt="1"/>
      <dgm:spPr/>
    </dgm:pt>
    <dgm:pt modelId="{F2342C7F-3966-495C-8343-F169FDA46006}" type="pres">
      <dgm:prSet presAssocID="{25A9AD11-0B42-4098-AF5A-E1D5F10F0E3B}" presName="arrowDiagram3" presStyleCnt="0"/>
      <dgm:spPr/>
    </dgm:pt>
    <dgm:pt modelId="{4D9FAD88-9CB3-4E26-BF98-EA2F9686DFEE}" type="pres">
      <dgm:prSet presAssocID="{589B0EF3-3CF7-4A9D-BE1E-CB0B0131B988}" presName="bullet3a" presStyleLbl="node1" presStyleIdx="0" presStyleCnt="3"/>
      <dgm:spPr/>
    </dgm:pt>
    <dgm:pt modelId="{BCFEF8B5-F57D-4411-8225-C40052FD9221}" type="pres">
      <dgm:prSet presAssocID="{589B0EF3-3CF7-4A9D-BE1E-CB0B0131B988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D5E319-D4D6-4A0D-AAB6-AAE16152536C}" type="pres">
      <dgm:prSet presAssocID="{80B84D82-1036-4F29-BE58-21FB5972861C}" presName="bullet3b" presStyleLbl="node1" presStyleIdx="1" presStyleCnt="3"/>
      <dgm:spPr/>
    </dgm:pt>
    <dgm:pt modelId="{B14954B4-51D1-49DF-AD33-F5E88F43DFE7}" type="pres">
      <dgm:prSet presAssocID="{80B84D82-1036-4F29-BE58-21FB5972861C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3D9115-C09E-45B4-83D1-0A318AF6D601}" type="pres">
      <dgm:prSet presAssocID="{CB3829A1-3838-47A6-AFFD-322639678A38}" presName="bullet3c" presStyleLbl="node1" presStyleIdx="2" presStyleCnt="3"/>
      <dgm:spPr/>
    </dgm:pt>
    <dgm:pt modelId="{19E14C74-BDEA-4609-A828-2AA3266BE7C0}" type="pres">
      <dgm:prSet presAssocID="{CB3829A1-3838-47A6-AFFD-322639678A38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8788F5-AFEE-42B4-B0A8-8C46814532F4}" srcId="{25A9AD11-0B42-4098-AF5A-E1D5F10F0E3B}" destId="{589B0EF3-3CF7-4A9D-BE1E-CB0B0131B988}" srcOrd="0" destOrd="0" parTransId="{270AD8F1-6E71-428A-9865-233F4F79404A}" sibTransId="{E86A3E16-23A7-4397-9F3E-41CDA0FA6B8B}"/>
    <dgm:cxn modelId="{A3E4A963-D446-4619-B397-22E35B4B41E1}" type="presOf" srcId="{CB3829A1-3838-47A6-AFFD-322639678A38}" destId="{19E14C74-BDEA-4609-A828-2AA3266BE7C0}" srcOrd="0" destOrd="0" presId="urn:microsoft.com/office/officeart/2005/8/layout/arrow2"/>
    <dgm:cxn modelId="{B2427639-A1BC-4022-84F7-DE3C9267CA97}" srcId="{25A9AD11-0B42-4098-AF5A-E1D5F10F0E3B}" destId="{80B84D82-1036-4F29-BE58-21FB5972861C}" srcOrd="1" destOrd="0" parTransId="{6487CCF2-C3B9-4A4A-BDA5-6820CE16A110}" sibTransId="{643A13AE-96E9-4F92-9D85-A21BDC9B8B32}"/>
    <dgm:cxn modelId="{3CC088CD-0AE3-4ADF-8DF8-A577A1C170FB}" type="presOf" srcId="{80B84D82-1036-4F29-BE58-21FB5972861C}" destId="{B14954B4-51D1-49DF-AD33-F5E88F43DFE7}" srcOrd="0" destOrd="0" presId="urn:microsoft.com/office/officeart/2005/8/layout/arrow2"/>
    <dgm:cxn modelId="{ECF467B5-AE04-4F06-BD18-7939183C4994}" srcId="{25A9AD11-0B42-4098-AF5A-E1D5F10F0E3B}" destId="{CB3829A1-3838-47A6-AFFD-322639678A38}" srcOrd="2" destOrd="0" parTransId="{9F46C269-31CE-4F51-BFF3-41970D8ACD8A}" sibTransId="{5C33C7BA-ADEC-4028-96F8-F1211A6CE5CC}"/>
    <dgm:cxn modelId="{18E2F1E3-93D0-4DD7-83C0-0FCE22D4924F}" type="presOf" srcId="{589B0EF3-3CF7-4A9D-BE1E-CB0B0131B988}" destId="{BCFEF8B5-F57D-4411-8225-C40052FD9221}" srcOrd="0" destOrd="0" presId="urn:microsoft.com/office/officeart/2005/8/layout/arrow2"/>
    <dgm:cxn modelId="{56BFA062-CDCD-4F13-AEF8-BE81877AE378}" type="presOf" srcId="{25A9AD11-0B42-4098-AF5A-E1D5F10F0E3B}" destId="{68DD8099-D2FE-42F3-A92B-13C9C401FA3A}" srcOrd="0" destOrd="0" presId="urn:microsoft.com/office/officeart/2005/8/layout/arrow2"/>
    <dgm:cxn modelId="{8D7EE7B3-A4BB-417A-A708-AA51E979B887}" type="presParOf" srcId="{68DD8099-D2FE-42F3-A92B-13C9C401FA3A}" destId="{1ADFCF44-1C94-4C43-A83D-0BEE753041C8}" srcOrd="0" destOrd="0" presId="urn:microsoft.com/office/officeart/2005/8/layout/arrow2"/>
    <dgm:cxn modelId="{5365E187-11F1-4737-903F-2CA614200C86}" type="presParOf" srcId="{68DD8099-D2FE-42F3-A92B-13C9C401FA3A}" destId="{F2342C7F-3966-495C-8343-F169FDA46006}" srcOrd="1" destOrd="0" presId="urn:microsoft.com/office/officeart/2005/8/layout/arrow2"/>
    <dgm:cxn modelId="{5A18C11B-EB01-4219-A557-8CCF85751539}" type="presParOf" srcId="{F2342C7F-3966-495C-8343-F169FDA46006}" destId="{4D9FAD88-9CB3-4E26-BF98-EA2F9686DFEE}" srcOrd="0" destOrd="0" presId="urn:microsoft.com/office/officeart/2005/8/layout/arrow2"/>
    <dgm:cxn modelId="{6C64DC2D-A0CE-48F2-B904-D58412D17479}" type="presParOf" srcId="{F2342C7F-3966-495C-8343-F169FDA46006}" destId="{BCFEF8B5-F57D-4411-8225-C40052FD9221}" srcOrd="1" destOrd="0" presId="urn:microsoft.com/office/officeart/2005/8/layout/arrow2"/>
    <dgm:cxn modelId="{8968532F-401D-41C4-9CD2-4CC561E38E2E}" type="presParOf" srcId="{F2342C7F-3966-495C-8343-F169FDA46006}" destId="{C3D5E319-D4D6-4A0D-AAB6-AAE16152536C}" srcOrd="2" destOrd="0" presId="urn:microsoft.com/office/officeart/2005/8/layout/arrow2"/>
    <dgm:cxn modelId="{30B8272C-5EE2-4B91-BFEA-BA44CBF57A6B}" type="presParOf" srcId="{F2342C7F-3966-495C-8343-F169FDA46006}" destId="{B14954B4-51D1-49DF-AD33-F5E88F43DFE7}" srcOrd="3" destOrd="0" presId="urn:microsoft.com/office/officeart/2005/8/layout/arrow2"/>
    <dgm:cxn modelId="{4822352A-7BEE-49D5-B16B-049CEBB75441}" type="presParOf" srcId="{F2342C7F-3966-495C-8343-F169FDA46006}" destId="{B73D9115-C09E-45B4-83D1-0A318AF6D601}" srcOrd="4" destOrd="0" presId="urn:microsoft.com/office/officeart/2005/8/layout/arrow2"/>
    <dgm:cxn modelId="{26B8FF46-1B8D-4C21-927B-CAE8F2BEAFAC}" type="presParOf" srcId="{F2342C7F-3966-495C-8343-F169FDA46006}" destId="{19E14C74-BDEA-4609-A828-2AA3266BE7C0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CCAAFF-9C9C-438F-ABDC-0BD465B2A406}">
      <dsp:nvSpPr>
        <dsp:cNvPr id="0" name=""/>
        <dsp:cNvSpPr/>
      </dsp:nvSpPr>
      <dsp:spPr>
        <a:xfrm>
          <a:off x="2404321" y="0"/>
          <a:ext cx="3451225" cy="345122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880C92-E21A-4293-B9EC-877CA9A4681B}">
      <dsp:nvSpPr>
        <dsp:cNvPr id="0" name=""/>
        <dsp:cNvSpPr/>
      </dsp:nvSpPr>
      <dsp:spPr>
        <a:xfrm>
          <a:off x="2258248" y="345276"/>
          <a:ext cx="3826682" cy="36261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 медалист Олимпийских Игр</a:t>
          </a:r>
          <a:endParaRPr lang="ru-RU" sz="1400" kern="1200" dirty="0"/>
        </a:p>
      </dsp:txBody>
      <dsp:txXfrm>
        <a:off x="2275949" y="362977"/>
        <a:ext cx="3791280" cy="327214"/>
      </dsp:txXfrm>
    </dsp:sp>
    <dsp:sp modelId="{EF661F2B-2636-43E3-86B3-1C0A99E706ED}">
      <dsp:nvSpPr>
        <dsp:cNvPr id="0" name=""/>
        <dsp:cNvSpPr/>
      </dsp:nvSpPr>
      <dsp:spPr>
        <a:xfrm>
          <a:off x="2258248" y="739658"/>
          <a:ext cx="3826682" cy="36261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5 участников Олимпийских Игр</a:t>
          </a:r>
          <a:endParaRPr lang="ru-RU" sz="1400" kern="1200" dirty="0"/>
        </a:p>
      </dsp:txBody>
      <dsp:txXfrm>
        <a:off x="2275949" y="757359"/>
        <a:ext cx="3791280" cy="327214"/>
      </dsp:txXfrm>
    </dsp:sp>
    <dsp:sp modelId="{08745B30-A040-4339-A9A0-73227858C5C8}">
      <dsp:nvSpPr>
        <dsp:cNvPr id="0" name=""/>
        <dsp:cNvSpPr/>
      </dsp:nvSpPr>
      <dsp:spPr>
        <a:xfrm>
          <a:off x="2258248" y="1134039"/>
          <a:ext cx="3826682" cy="36261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3 кандидата в сборную команду</a:t>
          </a:r>
          <a:endParaRPr lang="ru-RU" sz="1400" kern="1200" dirty="0"/>
        </a:p>
      </dsp:txBody>
      <dsp:txXfrm>
        <a:off x="2275949" y="1151740"/>
        <a:ext cx="3791280" cy="327214"/>
      </dsp:txXfrm>
    </dsp:sp>
    <dsp:sp modelId="{309D9B6C-5D1F-422D-AE5D-2F8DB842110B}">
      <dsp:nvSpPr>
        <dsp:cNvPr id="0" name=""/>
        <dsp:cNvSpPr/>
      </dsp:nvSpPr>
      <dsp:spPr>
        <a:xfrm>
          <a:off x="2258248" y="1528421"/>
          <a:ext cx="3826682" cy="36261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17  МС и МСМК (ВСМ)</a:t>
          </a:r>
          <a:endParaRPr lang="ru-RU" sz="1400" kern="1200" dirty="0"/>
        </a:p>
      </dsp:txBody>
      <dsp:txXfrm>
        <a:off x="2275949" y="1546122"/>
        <a:ext cx="3791280" cy="327214"/>
      </dsp:txXfrm>
    </dsp:sp>
    <dsp:sp modelId="{5F6AB31C-B2E8-42C5-BD90-C349C7787CFF}">
      <dsp:nvSpPr>
        <dsp:cNvPr id="0" name=""/>
        <dsp:cNvSpPr/>
      </dsp:nvSpPr>
      <dsp:spPr>
        <a:xfrm>
          <a:off x="2258248" y="1922803"/>
          <a:ext cx="3826682" cy="36261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66 ЭСС</a:t>
          </a:r>
          <a:endParaRPr lang="ru-RU" sz="1400" kern="1200" dirty="0"/>
        </a:p>
      </dsp:txBody>
      <dsp:txXfrm>
        <a:off x="2275949" y="1940504"/>
        <a:ext cx="3791280" cy="327214"/>
      </dsp:txXfrm>
    </dsp:sp>
    <dsp:sp modelId="{F70D1C69-7363-419E-A16A-29DEB453F60D}">
      <dsp:nvSpPr>
        <dsp:cNvPr id="0" name=""/>
        <dsp:cNvSpPr/>
      </dsp:nvSpPr>
      <dsp:spPr>
        <a:xfrm>
          <a:off x="2258248" y="2317185"/>
          <a:ext cx="3826682" cy="36261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1400 ТЭ</a:t>
          </a:r>
          <a:endParaRPr lang="ru-RU" sz="1400" kern="1200" dirty="0"/>
        </a:p>
      </dsp:txBody>
      <dsp:txXfrm>
        <a:off x="2275949" y="2334886"/>
        <a:ext cx="3791280" cy="327214"/>
      </dsp:txXfrm>
    </dsp:sp>
    <dsp:sp modelId="{6E29987C-1CB4-4DB0-8300-88567E0FF29A}">
      <dsp:nvSpPr>
        <dsp:cNvPr id="0" name=""/>
        <dsp:cNvSpPr/>
      </dsp:nvSpPr>
      <dsp:spPr>
        <a:xfrm>
          <a:off x="2258248" y="2711566"/>
          <a:ext cx="3826682" cy="36261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2800 ЭНП</a:t>
          </a:r>
          <a:endParaRPr lang="ru-RU" sz="1400" kern="1200" dirty="0"/>
        </a:p>
      </dsp:txBody>
      <dsp:txXfrm>
        <a:off x="2275949" y="2729267"/>
        <a:ext cx="3791280" cy="3272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FB7410-7233-4892-95BA-0815D4EECD8A}">
      <dsp:nvSpPr>
        <dsp:cNvPr id="0" name=""/>
        <dsp:cNvSpPr/>
      </dsp:nvSpPr>
      <dsp:spPr>
        <a:xfrm rot="5400000">
          <a:off x="541047" y="1396539"/>
          <a:ext cx="1624442" cy="270303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B4C249-9ADA-4BDC-9E63-770D43E1B97B}">
      <dsp:nvSpPr>
        <dsp:cNvPr id="0" name=""/>
        <dsp:cNvSpPr/>
      </dsp:nvSpPr>
      <dsp:spPr>
        <a:xfrm>
          <a:off x="269887" y="2204165"/>
          <a:ext cx="2440315" cy="2139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</a:rPr>
            <a:t>Волгоград 2010 (12-14 лет)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>
              <a:solidFill>
                <a:schemeClr val="tx1"/>
              </a:solidFill>
            </a:rPr>
            <a:t>44 чел.</a:t>
          </a:r>
        </a:p>
      </dsp:txBody>
      <dsp:txXfrm>
        <a:off x="269887" y="2204165"/>
        <a:ext cx="2440315" cy="2139079"/>
      </dsp:txXfrm>
    </dsp:sp>
    <dsp:sp modelId="{A0B31C0F-F82C-4E95-A207-30618978B5F4}">
      <dsp:nvSpPr>
        <dsp:cNvPr id="0" name=""/>
        <dsp:cNvSpPr/>
      </dsp:nvSpPr>
      <dsp:spPr>
        <a:xfrm>
          <a:off x="2249766" y="1197539"/>
          <a:ext cx="460436" cy="46043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53801B-66C2-4252-BF07-31CD550EBFDA}">
      <dsp:nvSpPr>
        <dsp:cNvPr id="0" name=""/>
        <dsp:cNvSpPr/>
      </dsp:nvSpPr>
      <dsp:spPr>
        <a:xfrm rot="5400000">
          <a:off x="3528470" y="657299"/>
          <a:ext cx="1624442" cy="270303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702C1-3BB7-4D01-B0A7-C3DFDECE767C}">
      <dsp:nvSpPr>
        <dsp:cNvPr id="0" name=""/>
        <dsp:cNvSpPr/>
      </dsp:nvSpPr>
      <dsp:spPr>
        <a:xfrm>
          <a:off x="3257310" y="1464924"/>
          <a:ext cx="2440315" cy="2139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</a:rPr>
            <a:t>Анапа 2014 (15-17 лет)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>
              <a:solidFill>
                <a:schemeClr val="tx1"/>
              </a:solidFill>
            </a:rPr>
            <a:t>4 чел. (9%)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>
              <a:solidFill>
                <a:schemeClr val="tx1"/>
              </a:solidFill>
            </a:rPr>
            <a:t>В других сборных – 4 чел. (9%)</a:t>
          </a:r>
        </a:p>
      </dsp:txBody>
      <dsp:txXfrm>
        <a:off x="3257310" y="1464924"/>
        <a:ext cx="2440315" cy="2139079"/>
      </dsp:txXfrm>
    </dsp:sp>
    <dsp:sp modelId="{3EE928AC-28F0-460F-9EE4-1B4D7AA1C306}">
      <dsp:nvSpPr>
        <dsp:cNvPr id="0" name=""/>
        <dsp:cNvSpPr/>
      </dsp:nvSpPr>
      <dsp:spPr>
        <a:xfrm>
          <a:off x="5237189" y="458298"/>
          <a:ext cx="460436" cy="46043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BC4B5C-495C-4E8C-90B6-B00F06612D80}">
      <dsp:nvSpPr>
        <dsp:cNvPr id="0" name=""/>
        <dsp:cNvSpPr/>
      </dsp:nvSpPr>
      <dsp:spPr>
        <a:xfrm rot="5400000">
          <a:off x="6515893" y="-81941"/>
          <a:ext cx="1624442" cy="270303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49D764-8312-423E-9369-3965BC4B6A1D}">
      <dsp:nvSpPr>
        <dsp:cNvPr id="0" name=""/>
        <dsp:cNvSpPr/>
      </dsp:nvSpPr>
      <dsp:spPr>
        <a:xfrm>
          <a:off x="6244733" y="725683"/>
          <a:ext cx="2440315" cy="2139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</a:rPr>
            <a:t>Основной состав 2015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>
              <a:solidFill>
                <a:schemeClr val="tx1"/>
              </a:solidFill>
            </a:rPr>
            <a:t>1 чел. (2,3%)</a:t>
          </a:r>
        </a:p>
      </dsp:txBody>
      <dsp:txXfrm>
        <a:off x="6244733" y="725683"/>
        <a:ext cx="2440315" cy="21390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FB7410-7233-4892-95BA-0815D4EECD8A}">
      <dsp:nvSpPr>
        <dsp:cNvPr id="0" name=""/>
        <dsp:cNvSpPr/>
      </dsp:nvSpPr>
      <dsp:spPr>
        <a:xfrm rot="5400000">
          <a:off x="541047" y="1396539"/>
          <a:ext cx="1624442" cy="270303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B4C249-9ADA-4BDC-9E63-770D43E1B97B}">
      <dsp:nvSpPr>
        <dsp:cNvPr id="0" name=""/>
        <dsp:cNvSpPr/>
      </dsp:nvSpPr>
      <dsp:spPr>
        <a:xfrm>
          <a:off x="269887" y="2204165"/>
          <a:ext cx="2440315" cy="2139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</a:rPr>
            <a:t>Волгоград 2010 (12-14 лет)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>
              <a:solidFill>
                <a:schemeClr val="tx1"/>
              </a:solidFill>
            </a:rPr>
            <a:t>44 чел.</a:t>
          </a:r>
        </a:p>
      </dsp:txBody>
      <dsp:txXfrm>
        <a:off x="269887" y="2204165"/>
        <a:ext cx="2440315" cy="2139079"/>
      </dsp:txXfrm>
    </dsp:sp>
    <dsp:sp modelId="{A0B31C0F-F82C-4E95-A207-30618978B5F4}">
      <dsp:nvSpPr>
        <dsp:cNvPr id="0" name=""/>
        <dsp:cNvSpPr/>
      </dsp:nvSpPr>
      <dsp:spPr>
        <a:xfrm>
          <a:off x="2249766" y="1197539"/>
          <a:ext cx="460436" cy="46043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53801B-66C2-4252-BF07-31CD550EBFDA}">
      <dsp:nvSpPr>
        <dsp:cNvPr id="0" name=""/>
        <dsp:cNvSpPr/>
      </dsp:nvSpPr>
      <dsp:spPr>
        <a:xfrm rot="5400000">
          <a:off x="3528470" y="657299"/>
          <a:ext cx="1624442" cy="270303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702C1-3BB7-4D01-B0A7-C3DFDECE767C}">
      <dsp:nvSpPr>
        <dsp:cNvPr id="0" name=""/>
        <dsp:cNvSpPr/>
      </dsp:nvSpPr>
      <dsp:spPr>
        <a:xfrm>
          <a:off x="3257310" y="1464924"/>
          <a:ext cx="2440315" cy="2139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</a:rPr>
            <a:t>Анапа 2014 (15-17 лет)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>
              <a:solidFill>
                <a:schemeClr val="tx1"/>
              </a:solidFill>
            </a:rPr>
            <a:t>4 чел. (9%)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>
              <a:solidFill>
                <a:schemeClr val="tx1"/>
              </a:solidFill>
            </a:rPr>
            <a:t>В других сборных – 2 чел. (4,5%)</a:t>
          </a:r>
        </a:p>
      </dsp:txBody>
      <dsp:txXfrm>
        <a:off x="3257310" y="1464924"/>
        <a:ext cx="2440315" cy="2139079"/>
      </dsp:txXfrm>
    </dsp:sp>
    <dsp:sp modelId="{3EE928AC-28F0-460F-9EE4-1B4D7AA1C306}">
      <dsp:nvSpPr>
        <dsp:cNvPr id="0" name=""/>
        <dsp:cNvSpPr/>
      </dsp:nvSpPr>
      <dsp:spPr>
        <a:xfrm>
          <a:off x="5237189" y="458298"/>
          <a:ext cx="460436" cy="46043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BC4B5C-495C-4E8C-90B6-B00F06612D80}">
      <dsp:nvSpPr>
        <dsp:cNvPr id="0" name=""/>
        <dsp:cNvSpPr/>
      </dsp:nvSpPr>
      <dsp:spPr>
        <a:xfrm rot="5400000">
          <a:off x="6515893" y="-81941"/>
          <a:ext cx="1624442" cy="270303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49D764-8312-423E-9369-3965BC4B6A1D}">
      <dsp:nvSpPr>
        <dsp:cNvPr id="0" name=""/>
        <dsp:cNvSpPr/>
      </dsp:nvSpPr>
      <dsp:spPr>
        <a:xfrm>
          <a:off x="6244733" y="725683"/>
          <a:ext cx="2440315" cy="2139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</a:rPr>
            <a:t>Основной состав 2015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>
              <a:solidFill>
                <a:schemeClr val="tx1"/>
              </a:solidFill>
            </a:rPr>
            <a:t>0 чел. (0%)</a:t>
          </a:r>
        </a:p>
      </dsp:txBody>
      <dsp:txXfrm>
        <a:off x="6244733" y="725683"/>
        <a:ext cx="2440315" cy="21390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DFCF44-1C94-4C43-A83D-0BEE753041C8}">
      <dsp:nvSpPr>
        <dsp:cNvPr id="0" name=""/>
        <dsp:cNvSpPr/>
      </dsp:nvSpPr>
      <dsp:spPr>
        <a:xfrm>
          <a:off x="943649" y="0"/>
          <a:ext cx="5521960" cy="345122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9FAD88-9CB3-4E26-BF98-EA2F9686DFEE}">
      <dsp:nvSpPr>
        <dsp:cNvPr id="0" name=""/>
        <dsp:cNvSpPr/>
      </dsp:nvSpPr>
      <dsp:spPr>
        <a:xfrm>
          <a:off x="1644938" y="2382035"/>
          <a:ext cx="143570" cy="1435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FEF8B5-F57D-4411-8225-C40052FD9221}">
      <dsp:nvSpPr>
        <dsp:cNvPr id="0" name=""/>
        <dsp:cNvSpPr/>
      </dsp:nvSpPr>
      <dsp:spPr>
        <a:xfrm>
          <a:off x="1716724" y="2453820"/>
          <a:ext cx="1286616" cy="997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075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Спортивный класс (УТГ). Потенциальный резерв</a:t>
          </a:r>
          <a:endParaRPr lang="ru-RU" sz="1200" kern="1200" dirty="0"/>
        </a:p>
      </dsp:txBody>
      <dsp:txXfrm>
        <a:off x="1716724" y="2453820"/>
        <a:ext cx="1286616" cy="997404"/>
      </dsp:txXfrm>
    </dsp:sp>
    <dsp:sp modelId="{C3D5E319-D4D6-4A0D-AAB6-AAE16152536C}">
      <dsp:nvSpPr>
        <dsp:cNvPr id="0" name=""/>
        <dsp:cNvSpPr/>
      </dsp:nvSpPr>
      <dsp:spPr>
        <a:xfrm>
          <a:off x="2912228" y="1443992"/>
          <a:ext cx="259532" cy="2595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4954B4-51D1-49DF-AD33-F5E88F43DFE7}">
      <dsp:nvSpPr>
        <dsp:cNvPr id="0" name=""/>
        <dsp:cNvSpPr/>
      </dsp:nvSpPr>
      <dsp:spPr>
        <a:xfrm>
          <a:off x="3041994" y="1573758"/>
          <a:ext cx="1325270" cy="187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521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Училище олимпийского резерва (ГСС). Ближайший резерв</a:t>
          </a:r>
          <a:endParaRPr lang="ru-RU" sz="1200" kern="1200" dirty="0"/>
        </a:p>
      </dsp:txBody>
      <dsp:txXfrm>
        <a:off x="3041994" y="1573758"/>
        <a:ext cx="1325270" cy="1877466"/>
      </dsp:txXfrm>
    </dsp:sp>
    <dsp:sp modelId="{B73D9115-C09E-45B4-83D1-0A318AF6D601}">
      <dsp:nvSpPr>
        <dsp:cNvPr id="0" name=""/>
        <dsp:cNvSpPr/>
      </dsp:nvSpPr>
      <dsp:spPr>
        <a:xfrm>
          <a:off x="4436289" y="873159"/>
          <a:ext cx="358927" cy="3589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E14C74-BDEA-4609-A828-2AA3266BE7C0}">
      <dsp:nvSpPr>
        <dsp:cNvPr id="0" name=""/>
        <dsp:cNvSpPr/>
      </dsp:nvSpPr>
      <dsp:spPr>
        <a:xfrm>
          <a:off x="4615753" y="1052623"/>
          <a:ext cx="1325270" cy="2398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188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Вуз спортивного профиля (ГВСМ). Действующий резерв</a:t>
          </a:r>
          <a:endParaRPr lang="ru-RU" sz="1200" kern="1200" dirty="0"/>
        </a:p>
      </dsp:txBody>
      <dsp:txXfrm>
        <a:off x="4615753" y="1052623"/>
        <a:ext cx="1325270" cy="2398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1628800"/>
            <a:ext cx="6408712" cy="18943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Оптимизация </a:t>
            </a:r>
            <a:r>
              <a:rPr lang="ru-RU" dirty="0" smtClean="0"/>
              <a:t>современной системы </a:t>
            </a:r>
            <a:r>
              <a:rPr lang="ru-RU" dirty="0" smtClean="0"/>
              <a:t>подготовки спортивного </a:t>
            </a:r>
            <a:r>
              <a:rPr lang="ru-RU" dirty="0" smtClean="0"/>
              <a:t>резерва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«Формы» (типы) ухода из спорта юных квалифицированных спортсменов </a:t>
            </a:r>
            <a:br>
              <a:rPr lang="ru-RU" dirty="0" smtClean="0"/>
            </a:br>
            <a:r>
              <a:rPr lang="ru-RU" dirty="0" smtClean="0"/>
              <a:t>15-18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2. </a:t>
            </a:r>
            <a:r>
              <a:rPr lang="ru-RU" b="1" u="sng" dirty="0" smtClean="0">
                <a:solidFill>
                  <a:srgbClr val="FF0000"/>
                </a:solidFill>
              </a:rPr>
              <a:t>«Отставка» </a:t>
            </a:r>
            <a:r>
              <a:rPr lang="ru-RU" dirty="0" smtClean="0"/>
              <a:t>означает выход из серьезных занятий спортом после того как спортсмен, по его мнению, всего достиг. Решение спортсмен принимает самостоятельно.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«Формы» (типы) ухода из спорта юных квалифицированных спортсменов </a:t>
            </a:r>
            <a:br>
              <a:rPr lang="ru-RU" dirty="0" smtClean="0"/>
            </a:br>
            <a:r>
              <a:rPr lang="ru-RU" dirty="0" smtClean="0"/>
              <a:t>15-18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3. «Уход из спорта»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Спортсмен не достигнув пика своего потенциала неожиданно прекращает занятия</a:t>
            </a:r>
          </a:p>
          <a:p>
            <a:pPr algn="ctr">
              <a:buNone/>
            </a:pPr>
            <a:r>
              <a:rPr lang="ru-RU" dirty="0" smtClean="0"/>
              <a:t>(до </a:t>
            </a:r>
            <a:r>
              <a:rPr lang="ru-RU" b="1" dirty="0" smtClean="0">
                <a:solidFill>
                  <a:srgbClr val="FF0000"/>
                </a:solidFill>
              </a:rPr>
              <a:t>10-15</a:t>
            </a:r>
            <a:r>
              <a:rPr lang="ru-RU" dirty="0" smtClean="0"/>
              <a:t> причин)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Причина1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Часто повторяющиеся травмы.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Тренерская методология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ранняя специализация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односторонне развитие ДК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длительное применение однообразных нагрузок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недостаточная разминка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верх 3"/>
          <p:cNvSpPr/>
          <p:nvPr/>
        </p:nvSpPr>
        <p:spPr>
          <a:xfrm>
            <a:off x="2428860" y="2071678"/>
            <a:ext cx="928694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Причина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Стресс – Выгорание.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Недостаточно времени (тренировки, обучение, личная жизнь)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Напряженный календарь соревнований (увеличивается количество ответственных стартов).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Монотонные однообразные тренировки.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Кризис перехода к углубленной тренировке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Адаптация к новым, более интенсивным нагрузкам (страх не выдержать)</a:t>
            </a:r>
          </a:p>
          <a:p>
            <a:r>
              <a:rPr lang="ru-RU" dirty="0" smtClean="0"/>
              <a:t>Обновление технико-тактического арсенала</a:t>
            </a:r>
          </a:p>
          <a:p>
            <a:r>
              <a:rPr lang="ru-RU" dirty="0" smtClean="0"/>
              <a:t>Конкуренция в соревнованиях, опыт поражений</a:t>
            </a:r>
          </a:p>
          <a:p>
            <a:r>
              <a:rPr lang="ru-RU" dirty="0" smtClean="0"/>
              <a:t>Требования надежности и стабильности выступлений (психологическое напряжение)</a:t>
            </a:r>
          </a:p>
          <a:p>
            <a:r>
              <a:rPr lang="ru-RU" dirty="0" smtClean="0"/>
              <a:t>Сочетание спорта и других видов деятельности</a:t>
            </a:r>
          </a:p>
          <a:p>
            <a:r>
              <a:rPr lang="ru-RU" dirty="0" smtClean="0"/>
              <a:t>Другое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4095304"/>
              </p:ext>
            </p:extLst>
          </p:nvPr>
        </p:nvGraphicFramePr>
        <p:xfrm>
          <a:off x="871538" y="2674939"/>
          <a:ext cx="7409260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Кластерный подход в формировании спортивного резерва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892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186927"/>
              </p:ext>
            </p:extLst>
          </p:nvPr>
        </p:nvGraphicFramePr>
        <p:xfrm>
          <a:off x="251520" y="1772816"/>
          <a:ext cx="7409260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Потенциал российского спорта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54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Девушки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142574"/>
              </p:ext>
            </p:extLst>
          </p:nvPr>
        </p:nvGraphicFramePr>
        <p:xfrm>
          <a:off x="228600" y="1676400"/>
          <a:ext cx="8686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588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Юноши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754857"/>
              </p:ext>
            </p:extLst>
          </p:nvPr>
        </p:nvGraphicFramePr>
        <p:xfrm>
          <a:off x="228600" y="1676400"/>
          <a:ext cx="8686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676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Биографии некоторых успешных спортсменов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390593"/>
              </p:ext>
            </p:extLst>
          </p:nvPr>
        </p:nvGraphicFramePr>
        <p:xfrm>
          <a:off x="628650" y="2226470"/>
          <a:ext cx="7886700" cy="3640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>
                  <a:extLst>
                    <a:ext uri="{9D8B030D-6E8A-4147-A177-3AD203B41FA5}">
                      <a16:colId xmlns:a16="http://schemas.microsoft.com/office/drawing/2014/main" xmlns="" val="3097909015"/>
                    </a:ext>
                  </a:extLst>
                </a:gridCol>
                <a:gridCol w="1207498">
                  <a:extLst>
                    <a:ext uri="{9D8B030D-6E8A-4147-A177-3AD203B41FA5}">
                      <a16:colId xmlns:a16="http://schemas.microsoft.com/office/drawing/2014/main" xmlns="" val="3521555396"/>
                    </a:ext>
                  </a:extLst>
                </a:gridCol>
                <a:gridCol w="2735852">
                  <a:extLst>
                    <a:ext uri="{9D8B030D-6E8A-4147-A177-3AD203B41FA5}">
                      <a16:colId xmlns:a16="http://schemas.microsoft.com/office/drawing/2014/main" xmlns="" val="2992432000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xmlns="" val="3726959665"/>
                    </a:ext>
                  </a:extLst>
                </a:gridCol>
              </a:tblGrid>
              <a:tr h="67042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Фамилия, имя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Год рождения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Год начала занятий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Чем занимались ранее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815964737"/>
                  </a:ext>
                </a:extLst>
              </a:tr>
              <a:tr h="742626">
                <a:tc>
                  <a:txBody>
                    <a:bodyPr/>
                    <a:lstStyle/>
                    <a:p>
                      <a:r>
                        <a:rPr lang="ru-RU" sz="1400" dirty="0" err="1"/>
                        <a:t>Поветкин</a:t>
                      </a:r>
                      <a:r>
                        <a:rPr lang="ru-RU" sz="1400" dirty="0"/>
                        <a:t> Александр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1979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1992 (13 лет)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Ушу, каратэ, рукопашный</a:t>
                      </a:r>
                      <a:r>
                        <a:rPr lang="ru-RU" sz="1400" baseline="0" dirty="0"/>
                        <a:t> бой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333973015"/>
                  </a:ext>
                </a:extLst>
              </a:tr>
              <a:tr h="742626">
                <a:tc>
                  <a:txBody>
                    <a:bodyPr/>
                    <a:lstStyle/>
                    <a:p>
                      <a:r>
                        <a:rPr lang="ru-RU" sz="1400" dirty="0"/>
                        <a:t>Карелин Александр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1967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1980 (13 лет)</a:t>
                      </a:r>
                    </a:p>
                    <a:p>
                      <a:r>
                        <a:rPr lang="ru-RU" sz="1400" dirty="0"/>
                        <a:t>Завершил карьеру в 34 года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Плавание, лыжный спорт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189784417"/>
                  </a:ext>
                </a:extLst>
              </a:tr>
              <a:tr h="742626">
                <a:tc>
                  <a:txBody>
                    <a:bodyPr/>
                    <a:lstStyle/>
                    <a:p>
                      <a:r>
                        <a:rPr lang="ru-RU" sz="1400" dirty="0"/>
                        <a:t>Емельяненко Фёдор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1976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1986 (10 лет)</a:t>
                      </a:r>
                    </a:p>
                    <a:p>
                      <a:r>
                        <a:rPr lang="ru-RU" sz="1400" dirty="0"/>
                        <a:t>38 лет, действующий спортсмен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Разносторонняя ФП, самбо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228535835"/>
                  </a:ext>
                </a:extLst>
              </a:tr>
              <a:tr h="742626">
                <a:tc>
                  <a:txBody>
                    <a:bodyPr/>
                    <a:lstStyle/>
                    <a:p>
                      <a:r>
                        <a:rPr lang="ru-RU" sz="1400" dirty="0" err="1"/>
                        <a:t>Дзю</a:t>
                      </a:r>
                      <a:r>
                        <a:rPr lang="ru-RU" sz="1400" dirty="0"/>
                        <a:t> Константин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1969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1978 (в 9 лет получил дан)</a:t>
                      </a:r>
                    </a:p>
                    <a:p>
                      <a:r>
                        <a:rPr lang="ru-RU" sz="1400" dirty="0"/>
                        <a:t>Завершил карьеру в 36 лет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Разносторонняя ФП, высокая координация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223723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4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Биографии некоторых успешных тхэквондистов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7997751"/>
              </p:ext>
            </p:extLst>
          </p:nvPr>
        </p:nvGraphicFramePr>
        <p:xfrm>
          <a:off x="228600" y="2226469"/>
          <a:ext cx="8686800" cy="3426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xmlns="" val="309790901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521555396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992432000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xmlns="" val="3506713946"/>
                    </a:ext>
                  </a:extLst>
                </a:gridCol>
              </a:tblGrid>
              <a:tr h="66011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Фамилия, имя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Год рождения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Лучшие результаты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Особенности карьеры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815964737"/>
                  </a:ext>
                </a:extLst>
              </a:tr>
              <a:tr h="922020">
                <a:tc>
                  <a:txBody>
                    <a:bodyPr/>
                    <a:lstStyle/>
                    <a:p>
                      <a:r>
                        <a:rPr lang="ru-RU" sz="1400" dirty="0" err="1"/>
                        <a:t>Хади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Саеи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1976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2004</a:t>
                      </a:r>
                      <a:r>
                        <a:rPr lang="ru-RU" sz="1400" baseline="0" dirty="0"/>
                        <a:t> ОИ – золото</a:t>
                      </a:r>
                    </a:p>
                    <a:p>
                      <a:r>
                        <a:rPr lang="ru-RU" sz="1400" baseline="0" dirty="0"/>
                        <a:t>2008 ОИ – золото</a:t>
                      </a:r>
                    </a:p>
                    <a:p>
                      <a:r>
                        <a:rPr lang="ru-RU" sz="1400" baseline="0" dirty="0"/>
                        <a:t>Двукратный Чемпион Мира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Позднее начало занятий</a:t>
                      </a:r>
                    </a:p>
                    <a:p>
                      <a:r>
                        <a:rPr lang="ru-RU" sz="1400" dirty="0"/>
                        <a:t>Стал Чемпионом Мира</a:t>
                      </a:r>
                      <a:r>
                        <a:rPr lang="ru-RU" sz="1400" baseline="0" dirty="0"/>
                        <a:t> в 24 года</a:t>
                      </a:r>
                    </a:p>
                    <a:p>
                      <a:r>
                        <a:rPr lang="ru-RU" sz="1400" baseline="0" dirty="0"/>
                        <a:t>Перерывы в карьере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433467081"/>
                  </a:ext>
                </a:extLst>
              </a:tr>
              <a:tr h="922020">
                <a:tc>
                  <a:txBody>
                    <a:bodyPr/>
                    <a:lstStyle/>
                    <a:p>
                      <a:r>
                        <a:rPr lang="ru-RU" sz="1400" dirty="0" err="1"/>
                        <a:t>Мольфетта</a:t>
                      </a:r>
                      <a:r>
                        <a:rPr lang="ru-RU" sz="1400" dirty="0"/>
                        <a:t> Карло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1984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2012 ОИ – золото</a:t>
                      </a:r>
                    </a:p>
                    <a:p>
                      <a:r>
                        <a:rPr lang="ru-RU" sz="1400" dirty="0"/>
                        <a:t>Чемпион Мира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Позднее начало занятий</a:t>
                      </a:r>
                    </a:p>
                    <a:p>
                      <a:r>
                        <a:rPr lang="ru-RU" sz="1400" dirty="0"/>
                        <a:t>Разносторонность подготовки на начальных этапах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189784417"/>
                  </a:ext>
                </a:extLst>
              </a:tr>
              <a:tr h="922020">
                <a:tc>
                  <a:txBody>
                    <a:bodyPr/>
                    <a:lstStyle/>
                    <a:p>
                      <a:r>
                        <a:rPr lang="ru-RU" sz="1400" dirty="0"/>
                        <a:t>Лопес Стивен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1978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2000 ОИ – золото</a:t>
                      </a:r>
                    </a:p>
                    <a:p>
                      <a:r>
                        <a:rPr lang="ru-RU" sz="1400" dirty="0"/>
                        <a:t>2004 ОИ</a:t>
                      </a:r>
                      <a:r>
                        <a:rPr lang="ru-RU" sz="1400" baseline="0" dirty="0"/>
                        <a:t> – золото</a:t>
                      </a:r>
                    </a:p>
                    <a:p>
                      <a:r>
                        <a:rPr lang="ru-RU" sz="1400" baseline="0" dirty="0"/>
                        <a:t>2008 ОИ – бронза</a:t>
                      </a:r>
                    </a:p>
                    <a:p>
                      <a:r>
                        <a:rPr lang="ru-RU" sz="1400" baseline="0" dirty="0"/>
                        <a:t>Чемпион Мира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/>
                        <a:t>Начал заниматься с 5 лет под руководством отца</a:t>
                      </a:r>
                      <a:endParaRPr lang="ru-RU" sz="1400" dirty="0"/>
                    </a:p>
                    <a:p>
                      <a:r>
                        <a:rPr lang="ru-RU" sz="1400" dirty="0"/>
                        <a:t>Непринуждённость, ОФП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223723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86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6705600" cy="1244600"/>
          </a:xfrm>
        </p:spPr>
        <p:txBody>
          <a:bodyPr/>
          <a:lstStyle/>
          <a:p>
            <a:r>
              <a:rPr lang="ru-RU" dirty="0" smtClean="0"/>
              <a:t>Факторы эффективной системы подготовки спортивного резерва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 отбора и прогнозирования (5%)</a:t>
            </a:r>
          </a:p>
          <a:p>
            <a:r>
              <a:rPr lang="ru-RU" dirty="0" smtClean="0"/>
              <a:t>Научно-обоснованная система многолетней тренировки</a:t>
            </a:r>
          </a:p>
          <a:p>
            <a:r>
              <a:rPr lang="ru-RU" dirty="0" smtClean="0"/>
              <a:t>Высококвалифицированные тренерские кадры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ухода из спорта юных квалифицированных спортсменов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003232" cy="5112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1616"/>
                <a:gridCol w="4001616"/>
              </a:tblGrid>
              <a:tr h="532656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err="1" smtClean="0"/>
                        <a:t>Россиия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Западные специалисты</a:t>
                      </a:r>
                      <a:endParaRPr lang="ru-RU" sz="2200" dirty="0"/>
                    </a:p>
                  </a:txBody>
                  <a:tcPr/>
                </a:tc>
              </a:tr>
              <a:tr h="53146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Прекращение роста спортивных результатов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Стресс</a:t>
                      </a:r>
                      <a:endParaRPr lang="ru-RU" sz="1600" dirty="0"/>
                    </a:p>
                  </a:txBody>
                  <a:tcPr/>
                </a:tc>
              </a:tr>
              <a:tr h="53146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Нарушение состояния здоровья (травмы)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Влияние родителей</a:t>
                      </a:r>
                      <a:endParaRPr lang="ru-RU" sz="1600" dirty="0"/>
                    </a:p>
                  </a:txBody>
                  <a:tcPr/>
                </a:tc>
              </a:tr>
              <a:tr h="53146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Нарушение взаимоотношений с тренером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Травма</a:t>
                      </a:r>
                      <a:endParaRPr lang="ru-RU" sz="1600" dirty="0"/>
                    </a:p>
                  </a:txBody>
                  <a:tcPr/>
                </a:tc>
              </a:tr>
              <a:tr h="53146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Монотонные, неинтересные тренировки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Влияние тренера</a:t>
                      </a:r>
                      <a:endParaRPr lang="ru-RU" sz="1600" dirty="0"/>
                    </a:p>
                  </a:txBody>
                  <a:tcPr/>
                </a:tc>
              </a:tr>
              <a:tr h="53146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Трудности совмещений занятий спортом с учебой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Мотивация</a:t>
                      </a:r>
                      <a:endParaRPr lang="ru-RU" sz="1600" dirty="0"/>
                    </a:p>
                  </a:txBody>
                  <a:tcPr/>
                </a:tc>
              </a:tr>
              <a:tr h="53146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Отсутствие перспективной цели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Конфликт</a:t>
                      </a:r>
                      <a:r>
                        <a:rPr lang="ru-RU" sz="1600" baseline="0" dirty="0" smtClean="0"/>
                        <a:t> интересов</a:t>
                      </a:r>
                      <a:endParaRPr lang="ru-RU" sz="1600" dirty="0"/>
                    </a:p>
                  </a:txBody>
                  <a:tcPr/>
                </a:tc>
              </a:tr>
              <a:tr h="531469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Социальная активность</a:t>
                      </a:r>
                      <a:endParaRPr lang="ru-RU" sz="1600" dirty="0"/>
                    </a:p>
                  </a:txBody>
                  <a:tcPr/>
                </a:tc>
              </a:tr>
              <a:tr h="621636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Критика профессионального спорта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13010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«Формы» (типы) ухода из спорта юных квалифицированных спортсменов </a:t>
            </a:r>
            <a:br>
              <a:rPr lang="ru-RU" dirty="0" smtClean="0"/>
            </a:br>
            <a:r>
              <a:rPr lang="ru-RU" dirty="0" smtClean="0"/>
              <a:t>15-18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1.«</a:t>
            </a:r>
            <a:r>
              <a:rPr lang="ru-RU" b="1" dirty="0" err="1" smtClean="0">
                <a:solidFill>
                  <a:srgbClr val="FF0000"/>
                </a:solidFill>
              </a:rPr>
              <a:t>Экстра-стоп</a:t>
            </a:r>
            <a:r>
              <a:rPr lang="ru-RU" b="1" dirty="0" smtClean="0">
                <a:solidFill>
                  <a:srgbClr val="FF0000"/>
                </a:solidFill>
              </a:rPr>
              <a:t>»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u="sng" dirty="0" smtClean="0"/>
              <a:t>Форма проявления</a:t>
            </a:r>
            <a:r>
              <a:rPr lang="ru-RU" dirty="0" smtClean="0"/>
              <a:t> – эмоциональное истощение, упадок сил, бессонница, депрессия, резкое снижение интереса.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u="sng" dirty="0" smtClean="0"/>
              <a:t>Причина</a:t>
            </a:r>
            <a:r>
              <a:rPr lang="ru-RU" dirty="0" smtClean="0"/>
              <a:t> – длительные монотонные однообразные тренировки.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dirty="0" smtClean="0"/>
              <a:t>Выход – возможен в 20-40 % случаев. Переключение, отдых, лечение.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26ff9d947261e7fbdc918fd70de2b4e441d90bf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146</TotalTime>
  <Words>601</Words>
  <Application>Microsoft Office PowerPoint</Application>
  <PresentationFormat>Экран (4:3)</PresentationFormat>
  <Paragraphs>133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Оптимизация современной системы подготовки спортивного резерва</vt:lpstr>
      <vt:lpstr>Потенциал российского спорта</vt:lpstr>
      <vt:lpstr>Девушки</vt:lpstr>
      <vt:lpstr>Юноши</vt:lpstr>
      <vt:lpstr>Биографии некоторых успешных спортсменов</vt:lpstr>
      <vt:lpstr>Биографии некоторых успешных тхэквондистов</vt:lpstr>
      <vt:lpstr>Факторы эффективной системы подготовки спортивного резерва</vt:lpstr>
      <vt:lpstr>Причины ухода из спорта юных квалифицированных спортсменов</vt:lpstr>
      <vt:lpstr>«Формы» (типы) ухода из спорта юных квалифицированных спортсменов  15-18 лет</vt:lpstr>
      <vt:lpstr>«Формы» (типы) ухода из спорта юных квалифицированных спортсменов  15-18 лет</vt:lpstr>
      <vt:lpstr>«Формы» (типы) ухода из спорта юных квалифицированных спортсменов  15-18 лет</vt:lpstr>
      <vt:lpstr>Причина1</vt:lpstr>
      <vt:lpstr>Причина 2</vt:lpstr>
      <vt:lpstr>Кризис перехода к углубленной тренировке</vt:lpstr>
      <vt:lpstr>Кластерный подход в формировании спортивного резерва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sportf</cp:lastModifiedBy>
  <cp:revision>25</cp:revision>
  <dcterms:created xsi:type="dcterms:W3CDTF">2017-11-09T13:37:24Z</dcterms:created>
  <dcterms:modified xsi:type="dcterms:W3CDTF">2017-11-23T05:39:01Z</dcterms:modified>
</cp:coreProperties>
</file>